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10"/>
  </p:notesMasterIdLst>
  <p:sldIdLst>
    <p:sldId id="256" r:id="rId2"/>
    <p:sldId id="257" r:id="rId3"/>
    <p:sldId id="267" r:id="rId4"/>
    <p:sldId id="272" r:id="rId5"/>
    <p:sldId id="269" r:id="rId6"/>
    <p:sldId id="273" r:id="rId7"/>
    <p:sldId id="274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81"/>
    <p:restoredTop sz="78777"/>
  </p:normalViewPr>
  <p:slideViewPr>
    <p:cSldViewPr snapToGrid="0" snapToObjects="1">
      <p:cViewPr>
        <p:scale>
          <a:sx n="99" d="100"/>
          <a:sy n="99" d="100"/>
        </p:scale>
        <p:origin x="44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91970-8C71-5F4F-A74C-78B44787D98E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22487-ED2D-9245-9648-CCA35C8A0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64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22487-ED2D-9245-9648-CCA35C8A042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13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9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59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6235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85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9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98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97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9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57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0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4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0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5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6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7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4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42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12" Type="http://schemas.openxmlformats.org/officeDocument/2006/relationships/image" Target="../media/image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slide" Target="slide7.xml"/><Relationship Id="rId5" Type="http://schemas.openxmlformats.org/officeDocument/2006/relationships/slide" Target="slide5.xml"/><Relationship Id="rId10" Type="http://schemas.openxmlformats.org/officeDocument/2006/relationships/image" Target="../media/image8.jpg"/><Relationship Id="rId4" Type="http://schemas.openxmlformats.org/officeDocument/2006/relationships/image" Target="../media/image5.svg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pngimg.com/download/36200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es/aburrimiento-animado-smiley-cool-1977519/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1.JP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6.xml"/><Relationship Id="rId7" Type="http://schemas.openxmlformats.org/officeDocument/2006/relationships/slide" Target="slide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6.xml"/><Relationship Id="rId7" Type="http://schemas.openxmlformats.org/officeDocument/2006/relationships/slide" Target="slide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8">
            <a:extLst>
              <a:ext uri="{FF2B5EF4-FFF2-40B4-BE49-F238E27FC236}">
                <a16:creationId xmlns:a16="http://schemas.microsoft.com/office/drawing/2014/main" id="{6C68F39D-867D-4AFF-94C4-C3829AD5C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EC3C6AD-76A6-4B9E-9700-E70BCEA5B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DC213DD1-BF02-41F7-80A7-E6A5694F5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0AB2ECF-3B24-B041-A428-65D4F59F0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0066" y="1122363"/>
            <a:ext cx="5397933" cy="238760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1 jour 1 problème</a:t>
            </a:r>
            <a:br>
              <a:rPr lang="fr-FR" dirty="0"/>
            </a:br>
            <a:r>
              <a:rPr lang="fr-FR" dirty="0"/>
              <a:t>Cycle 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45922F-77B0-D049-95BA-E50722F5A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0896" y="3602038"/>
            <a:ext cx="5437103" cy="1655762"/>
          </a:xfrm>
        </p:spPr>
        <p:txBody>
          <a:bodyPr>
            <a:normAutofit/>
          </a:bodyPr>
          <a:lstStyle/>
          <a:p>
            <a:r>
              <a:rPr lang="fr-FR" dirty="0"/>
              <a:t>Semaine des maths 2021 </a:t>
            </a:r>
          </a:p>
          <a:p>
            <a:r>
              <a:rPr lang="fr-FR" dirty="0"/>
              <a:t>Mission mathématiques DSDEN du </a:t>
            </a:r>
            <a:r>
              <a:rPr lang="fr-FR" dirty="0" err="1"/>
              <a:t>NOrd</a:t>
            </a:r>
            <a:endParaRPr lang="fr-FR" dirty="0"/>
          </a:p>
        </p:txBody>
      </p:sp>
      <p:pic>
        <p:nvPicPr>
          <p:cNvPr id="5" name="Picture 4" descr="Une image contenant intérieur, jouet, ensemble&#10;&#10;Description générée automatiquement">
            <a:extLst>
              <a:ext uri="{FF2B5EF4-FFF2-40B4-BE49-F238E27FC236}">
                <a16:creationId xmlns:a16="http://schemas.microsoft.com/office/drawing/2014/main" id="{9920783F-FA2C-49D0-B83E-1039BC5E38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466CCD0-FEF9-460D-9FB6-11613A492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F642B7E9-F9AF-4BC0-B586-E7B0E8E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6CE5EA6-3C76-4E5C-9257-D6A61A31C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D7BCC42-B325-4F92-B500-14A2933DA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197BF445-29BA-4C54-A1B4-A4390F022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10C1630-E8C0-489C-8FFB-C9BBAEDE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8778BE5-6D1F-4629-A045-8A87E2C75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7885ADB-F1C4-4FF3-93CD-7C9337E87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9FC4F71-6E39-414E-9F39-CE1479FF8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FC9614F-1D2C-4CAC-8CE9-32DC7D863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2A872F50-76EA-4A5B-AA68-3CE2E2673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CE389546-6A1F-4203-ACD1-BC17DDBFB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1BA89DC9-FE9A-4228-A4BE-D3A37F865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FA3E79A5-9B81-48B5-B96F-8D55B02FD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A76D4D27-C537-45E4-96DE-C5FD2C9A3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1B158DD-2DCB-42FF-B1FE-3C947FEF0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3307DC3E-0C6E-4E70-AFA2-96538CE3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53A9F721-7EE3-4844-BB91-0B995BAC1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8F057800-5B8F-4775-805B-89727A78A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FC6DF692-3394-4FDD-92BA-CA0C41EBC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B825CD97-262B-4A33-B1E5-55F0D81F4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F00EA2FE-C735-4E1E-B9DC-636C49061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95B50260-0DDF-4260-8DC1-D504B0643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BBB491EB-35C1-4159-94B2-A367ADC1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EAA4E1C-EC83-44E0-A4AB-4B0F509A8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E561717-C43F-46C1-BBCE-C830DE4A1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CC840BC4-F1CE-4A1B-A1DE-BB922689E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03B586C7-6126-46E0-9BEF-522798686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45C5C565-0EB6-4E0C-9752-84084CDBB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5CABC7BF-500C-4275-9EAA-9563EF43C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C7AA982B-BB49-4311-A724-81AAF8AB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9D49DD1-C07D-4ADD-BD4A-D6AA72575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4359B9DB-1A95-4934-A839-A76774D79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2B7EEF08-F28B-48E9-BA1D-E61AC6201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E846B9B0-7D1C-4E1B-9256-7F25E8E88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E31B0CE6-7913-4D1C-AC18-2ED44DF92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F3517CE-D006-4218-9BB0-65269371E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DE7DB798-CAAE-42A3-BDFE-D6AD0E0DA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07A53F87-B4E0-4C4E-B913-D336D8993D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587D3AD0-B188-4D2E-A497-5180C1F22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8B4429B-56DB-4ED5-8296-1C4EB6AE0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45">
              <a:extLst>
                <a:ext uri="{FF2B5EF4-FFF2-40B4-BE49-F238E27FC236}">
                  <a16:creationId xmlns:a16="http://schemas.microsoft.com/office/drawing/2014/main" id="{ABBE178E-641F-4008-8760-5134D226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BB7A09DD-4AE2-4235-BCBA-B52CB7986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64DBEF94-3525-4008-AD35-D566A238B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1C0CEBA3-32C8-4D37-BBD0-8863B008E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D12DBC8B-AE05-43C6-BF30-3F9CDADE9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47D642DC-B097-481B-8F32-671DE6AB5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0D7CD8F4-0787-4106-9E76-FF0AFA0AC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3ED06726-52C5-468C-BEA2-0194993F8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1541CE8F-816C-4189-8522-7AAA7EABD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3D0F8D98-15AC-458C-B872-777F4BBF3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C9DE1ACE-C20F-4504-B0A1-5A37CA0D1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E4BDEE62-868F-49A1-B97A-DE8EDC86F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B71AB3E3-099B-47DC-AD0D-215F18FD3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D4B7844-C6A2-45AA-9147-C1CEC0CB8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76E1971-1C4C-46C8-A821-637664280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35FAC14F-8CA0-40F3-ADE4-31DBF8BD7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778F8CB9-0C96-4B66-B943-C5BF1A1B5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DB1C8E93-74F9-42A0-B326-E06DC9C584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EC6EA429-8E16-49E0-82D7-5846CDA76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8F64C508-2357-44C9-93D8-FC81B85AE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82F6F3F7-8F51-41B4-AC2B-699593A1F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6F2FC65A-DA31-4602-B324-E53F76BD9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39">
              <a:extLst>
                <a:ext uri="{FF2B5EF4-FFF2-40B4-BE49-F238E27FC236}">
                  <a16:creationId xmlns:a16="http://schemas.microsoft.com/office/drawing/2014/main" id="{0E9B7CF9-E3CC-495E-A513-A8A1C2422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id="{35C09477-23EA-4E6A-A8C2-5B447B25E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Rectangle 41">
              <a:extLst>
                <a:ext uri="{FF2B5EF4-FFF2-40B4-BE49-F238E27FC236}">
                  <a16:creationId xmlns:a16="http://schemas.microsoft.com/office/drawing/2014/main" id="{80A5D070-0FE6-4F72-8077-E259B2D35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84778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12">
            <a:extLst>
              <a:ext uri="{FF2B5EF4-FFF2-40B4-BE49-F238E27FC236}">
                <a16:creationId xmlns:a16="http://schemas.microsoft.com/office/drawing/2014/main" id="{1284CA7F-B696-4085-84C6-CD668817E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1827306 h 3400925"/>
              <a:gd name="connsiteX3" fmla="*/ 3892296 w 6050278"/>
              <a:gd name="connsiteY3" fmla="*/ 1827306 h 3400925"/>
              <a:gd name="connsiteX4" fmla="*/ 3892296 w 6050278"/>
              <a:gd name="connsiteY4" fmla="*/ 3400925 h 3400925"/>
              <a:gd name="connsiteX5" fmla="*/ 0 w 6050278"/>
              <a:gd name="connsiteY5" fmla="*/ 3400925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8A10F4-B847-4777-BC82-782F6FB3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3400925 h 3400925"/>
              <a:gd name="connsiteX3" fmla="*/ 2157982 w 6050278"/>
              <a:gd name="connsiteY3" fmla="*/ 3400925 h 3400925"/>
              <a:gd name="connsiteX4" fmla="*/ 2157982 w 6050278"/>
              <a:gd name="connsiteY4" fmla="*/ 1827306 h 3400925"/>
              <a:gd name="connsiteX5" fmla="*/ 0 w 6050278"/>
              <a:gd name="connsiteY5" fmla="*/ 1827306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883B597-C9A1-46EF-AB6B-71DF0B1ED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89159"/>
            <a:ext cx="6050278" cy="3368841"/>
          </a:xfrm>
          <a:custGeom>
            <a:avLst/>
            <a:gdLst>
              <a:gd name="connsiteX0" fmla="*/ 0 w 6050278"/>
              <a:gd name="connsiteY0" fmla="*/ 0 h 3368841"/>
              <a:gd name="connsiteX1" fmla="*/ 3892296 w 6050278"/>
              <a:gd name="connsiteY1" fmla="*/ 0 h 3368841"/>
              <a:gd name="connsiteX2" fmla="*/ 3892296 w 6050278"/>
              <a:gd name="connsiteY2" fmla="*/ 1541535 h 3368841"/>
              <a:gd name="connsiteX3" fmla="*/ 6050278 w 6050278"/>
              <a:gd name="connsiteY3" fmla="*/ 1541535 h 3368841"/>
              <a:gd name="connsiteX4" fmla="*/ 6050278 w 6050278"/>
              <a:gd name="connsiteY4" fmla="*/ 3368841 h 3368841"/>
              <a:gd name="connsiteX5" fmla="*/ 0 w 6050278"/>
              <a:gd name="connsiteY5" fmla="*/ 3368841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0B38421-369F-445C-9543-5BC17BC09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3489159"/>
            <a:ext cx="6050278" cy="3368841"/>
          </a:xfrm>
          <a:custGeom>
            <a:avLst/>
            <a:gdLst>
              <a:gd name="connsiteX0" fmla="*/ 2157982 w 6050278"/>
              <a:gd name="connsiteY0" fmla="*/ 0 h 3368841"/>
              <a:gd name="connsiteX1" fmla="*/ 6050278 w 6050278"/>
              <a:gd name="connsiteY1" fmla="*/ 0 h 3368841"/>
              <a:gd name="connsiteX2" fmla="*/ 6050278 w 6050278"/>
              <a:gd name="connsiteY2" fmla="*/ 3368841 h 3368841"/>
              <a:gd name="connsiteX3" fmla="*/ 0 w 6050278"/>
              <a:gd name="connsiteY3" fmla="*/ 3368841 h 3368841"/>
              <a:gd name="connsiteX4" fmla="*/ 0 w 6050278"/>
              <a:gd name="connsiteY4" fmla="*/ 1541535 h 3368841"/>
              <a:gd name="connsiteX5" fmla="*/ 2157982 w 6050278"/>
              <a:gd name="connsiteY5" fmla="*/ 1541535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AA9CE81-CAF0-41E3-8E73-CAFA13A0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3736" y="1918638"/>
            <a:ext cx="4224528" cy="3020725"/>
          </a:xfrm>
          <a:custGeom>
            <a:avLst/>
            <a:gdLst>
              <a:gd name="connsiteX0" fmla="*/ 0 w 4224528"/>
              <a:gd name="connsiteY0" fmla="*/ 0 h 3020725"/>
              <a:gd name="connsiteX1" fmla="*/ 4224528 w 4224528"/>
              <a:gd name="connsiteY1" fmla="*/ 0 h 3020725"/>
              <a:gd name="connsiteX2" fmla="*/ 4224528 w 4224528"/>
              <a:gd name="connsiteY2" fmla="*/ 3020725 h 3020725"/>
              <a:gd name="connsiteX3" fmla="*/ 0 w 4224528"/>
              <a:gd name="connsiteY3" fmla="*/ 3020725 h 30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4528" h="3020725">
                <a:moveTo>
                  <a:pt x="0" y="0"/>
                </a:moveTo>
                <a:lnTo>
                  <a:pt x="4224528" y="0"/>
                </a:lnTo>
                <a:lnTo>
                  <a:pt x="4224528" y="3020725"/>
                </a:lnTo>
                <a:lnTo>
                  <a:pt x="0" y="30207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0AE2891-0FA8-4646-A773-84694B488F64}"/>
              </a:ext>
            </a:extLst>
          </p:cNvPr>
          <p:cNvSpPr txBox="1"/>
          <p:nvPr/>
        </p:nvSpPr>
        <p:spPr>
          <a:xfrm>
            <a:off x="1336600" y="222661"/>
            <a:ext cx="1540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LUNDI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9F770F3-2B41-9840-85E2-8E50D78E42F2}"/>
              </a:ext>
            </a:extLst>
          </p:cNvPr>
          <p:cNvSpPr txBox="1"/>
          <p:nvPr/>
        </p:nvSpPr>
        <p:spPr>
          <a:xfrm>
            <a:off x="9166861" y="222661"/>
            <a:ext cx="1701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MARDI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A718F1E-69DC-644C-94B4-30EACF9FEFED}"/>
              </a:ext>
            </a:extLst>
          </p:cNvPr>
          <p:cNvSpPr txBox="1"/>
          <p:nvPr/>
        </p:nvSpPr>
        <p:spPr>
          <a:xfrm>
            <a:off x="1336600" y="5949243"/>
            <a:ext cx="1433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JEUDI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8F26E8B-9A03-8C42-BA67-63BD79DF926B}"/>
              </a:ext>
            </a:extLst>
          </p:cNvPr>
          <p:cNvSpPr txBox="1"/>
          <p:nvPr/>
        </p:nvSpPr>
        <p:spPr>
          <a:xfrm>
            <a:off x="8866552" y="5949243"/>
            <a:ext cx="2436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VENDREDI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56F5AF0-9C3E-E341-AE8F-DA62EFE2881F}"/>
              </a:ext>
            </a:extLst>
          </p:cNvPr>
          <p:cNvSpPr txBox="1"/>
          <p:nvPr/>
        </p:nvSpPr>
        <p:spPr>
          <a:xfrm>
            <a:off x="4843793" y="4245592"/>
            <a:ext cx="2412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MERCREDI</a:t>
            </a:r>
          </a:p>
        </p:txBody>
      </p:sp>
      <p:pic>
        <p:nvPicPr>
          <p:cNvPr id="20" name="Graphique 19" descr="Personne avec une idée contour">
            <a:hlinkClick r:id="rId2" action="ppaction://hlinksldjump"/>
            <a:extLst>
              <a:ext uri="{FF2B5EF4-FFF2-40B4-BE49-F238E27FC236}">
                <a16:creationId xmlns:a16="http://schemas.microsoft.com/office/drawing/2014/main" id="{E1805E95-52B7-0947-8E68-6F9B42570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4070" y="5622673"/>
            <a:ext cx="914400" cy="914400"/>
          </a:xfrm>
          <a:prstGeom prst="rect">
            <a:avLst/>
          </a:prstGeom>
        </p:spPr>
      </p:pic>
      <p:sp>
        <p:nvSpPr>
          <p:cNvPr id="22" name="ZoneTexte 21">
            <a:hlinkClick r:id="rId2" action="ppaction://hlinksldjump"/>
            <a:extLst>
              <a:ext uri="{FF2B5EF4-FFF2-40B4-BE49-F238E27FC236}">
                <a16:creationId xmlns:a16="http://schemas.microsoft.com/office/drawing/2014/main" id="{17E89F3C-6EB1-664B-AA43-1CD596376D87}"/>
              </a:ext>
            </a:extLst>
          </p:cNvPr>
          <p:cNvSpPr txBox="1"/>
          <p:nvPr/>
        </p:nvSpPr>
        <p:spPr>
          <a:xfrm>
            <a:off x="5139914" y="5622673"/>
            <a:ext cx="2021772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fr-FR" sz="2000" b="1" dirty="0">
                <a:highlight>
                  <a:srgbClr val="00FFFF"/>
                </a:highlight>
              </a:rPr>
              <a:t>ACTIVITÉ BONUS</a:t>
            </a:r>
          </a:p>
        </p:txBody>
      </p:sp>
      <p:pic>
        <p:nvPicPr>
          <p:cNvPr id="33" name="Image 32" descr="Une image contenant arbre, vivant, maison, pierre&#10;&#10;Description générée automatiquement">
            <a:hlinkClick r:id="rId5" action="ppaction://hlinksldjump"/>
            <a:extLst>
              <a:ext uri="{FF2B5EF4-FFF2-40B4-BE49-F238E27FC236}">
                <a16:creationId xmlns:a16="http://schemas.microsoft.com/office/drawing/2014/main" id="{6DBD756D-9A8F-2642-88BE-CBF222A654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52" y="2216336"/>
            <a:ext cx="2412697" cy="1903858"/>
          </a:xfrm>
          <a:prstGeom prst="rect">
            <a:avLst/>
          </a:prstGeom>
        </p:spPr>
      </p:pic>
      <p:pic>
        <p:nvPicPr>
          <p:cNvPr id="18" name="Image 17" descr="Une image contenant tableau blanc&#10;&#10;Description générée automatiquement">
            <a:hlinkClick r:id="rId7" action="ppaction://hlinksldjump"/>
            <a:extLst>
              <a:ext uri="{FF2B5EF4-FFF2-40B4-BE49-F238E27FC236}">
                <a16:creationId xmlns:a16="http://schemas.microsoft.com/office/drawing/2014/main" id="{AAB402E0-544B-2049-8AAC-82D32DB4BF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154" y="3999891"/>
            <a:ext cx="2618940" cy="1868954"/>
          </a:xfrm>
          <a:prstGeom prst="rect">
            <a:avLst/>
          </a:prstGeom>
        </p:spPr>
      </p:pic>
      <p:pic>
        <p:nvPicPr>
          <p:cNvPr id="4" name="Image 3" descr="Une image contenant texte, bus&#10;&#10;Description générée automatiquement">
            <a:hlinkClick r:id="rId9" action="ppaction://hlinksldjump"/>
            <a:extLst>
              <a:ext uri="{FF2B5EF4-FFF2-40B4-BE49-F238E27FC236}">
                <a16:creationId xmlns:a16="http://schemas.microsoft.com/office/drawing/2014/main" id="{23D8C5B2-C3C5-5A43-8645-B7EBD04E01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1808" y="1194517"/>
            <a:ext cx="3036647" cy="1718857"/>
          </a:xfrm>
          <a:prstGeom prst="rect">
            <a:avLst/>
          </a:prstGeom>
        </p:spPr>
      </p:pic>
      <p:pic>
        <p:nvPicPr>
          <p:cNvPr id="23" name="Image 22" descr="Une image contenant texte&#10;&#10;Description générée automatiquement">
            <a:hlinkClick r:id="rId11" action="ppaction://hlinksldjump"/>
            <a:extLst>
              <a:ext uri="{FF2B5EF4-FFF2-40B4-BE49-F238E27FC236}">
                <a16:creationId xmlns:a16="http://schemas.microsoft.com/office/drawing/2014/main" id="{8E9E2542-67EA-3543-A219-7C6E2A082AD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856" y="3900560"/>
            <a:ext cx="2911932" cy="1826204"/>
          </a:xfrm>
          <a:prstGeom prst="rect">
            <a:avLst/>
          </a:prstGeom>
        </p:spPr>
      </p:pic>
      <p:pic>
        <p:nvPicPr>
          <p:cNvPr id="6" name="Image 5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996F0C49-CC39-FD4D-A399-259F60C6E9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2282" y="1194517"/>
            <a:ext cx="2725862" cy="152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21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" name="Group 10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125" name="Group 51">
            <a:extLst>
              <a:ext uri="{FF2B5EF4-FFF2-40B4-BE49-F238E27FC236}">
                <a16:creationId xmlns:a16="http://schemas.microsoft.com/office/drawing/2014/main" id="{891D367A-4C8C-409F-93D9-FD02D0BC9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3" cy="6858001"/>
            <a:chOff x="0" y="-1"/>
            <a:chExt cx="12192003" cy="6858001"/>
          </a:xfrm>
        </p:grpSpPr>
        <p:sp useBgFill="1">
          <p:nvSpPr>
            <p:cNvPr id="53" name="Rectangle 52">
              <a:extLst>
                <a:ext uri="{FF2B5EF4-FFF2-40B4-BE49-F238E27FC236}">
                  <a16:creationId xmlns:a16="http://schemas.microsoft.com/office/drawing/2014/main" id="{50EC018E-7B11-4D3B-B7FE-DCFEC35F2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6" name="Picture 2">
              <a:extLst>
                <a:ext uri="{FF2B5EF4-FFF2-40B4-BE49-F238E27FC236}">
                  <a16:creationId xmlns:a16="http://schemas.microsoft.com/office/drawing/2014/main" id="{667FA462-522C-4B1C-A264-8880D5F35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2">
            <a:extLst>
              <a:ext uri="{FF2B5EF4-FFF2-40B4-BE49-F238E27FC236}">
                <a16:creationId xmlns:a16="http://schemas.microsoft.com/office/drawing/2014/main" id="{7589240B-26BC-45BE-A858-3DF47A392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ound Diagonal Corner Rectangle 6">
            <a:extLst>
              <a:ext uri="{FF2B5EF4-FFF2-40B4-BE49-F238E27FC236}">
                <a16:creationId xmlns:a16="http://schemas.microsoft.com/office/drawing/2014/main" id="{81E18780-A505-4639-9939-E204348C7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4" y="643466"/>
            <a:ext cx="10890781" cy="5571067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8B099272-EC8F-FF46-B8D9-8185EC9A9D0E}"/>
              </a:ext>
            </a:extLst>
          </p:cNvPr>
          <p:cNvGrpSpPr/>
          <p:nvPr/>
        </p:nvGrpSpPr>
        <p:grpSpPr>
          <a:xfrm>
            <a:off x="1213376" y="959399"/>
            <a:ext cx="4713314" cy="4939200"/>
            <a:chOff x="3054648" y="966256"/>
            <a:chExt cx="4713314" cy="4939200"/>
          </a:xfrm>
        </p:grpSpPr>
        <p:pic>
          <p:nvPicPr>
            <p:cNvPr id="4" name="Image 3" descr="Une image contenant enfant, intérieur, personne, petit&#10;&#10;Description générée automatiquement">
              <a:extLst>
                <a:ext uri="{FF2B5EF4-FFF2-40B4-BE49-F238E27FC236}">
                  <a16:creationId xmlns:a16="http://schemas.microsoft.com/office/drawing/2014/main" id="{46AA2C8E-0DA5-3646-BC1E-1EDFE1EE2D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941" t="6934" r="28003" b="6815"/>
            <a:stretch/>
          </p:blipFill>
          <p:spPr>
            <a:xfrm>
              <a:off x="3258784" y="966256"/>
              <a:ext cx="4509178" cy="493920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5B798B2-EE6D-0049-B208-A63678536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3054648" y="2706898"/>
              <a:ext cx="1496569" cy="1367424"/>
            </a:xfrm>
            <a:prstGeom prst="rect">
              <a:avLst/>
            </a:prstGeom>
          </p:spPr>
        </p:pic>
        <p:pic>
          <p:nvPicPr>
            <p:cNvPr id="10" name="Image 9" descr="Une image contenant piscine à balles&#10;&#10;Description générée automatiquement">
              <a:extLst>
                <a:ext uri="{FF2B5EF4-FFF2-40B4-BE49-F238E27FC236}">
                  <a16:creationId xmlns:a16="http://schemas.microsoft.com/office/drawing/2014/main" id="{C84333AC-6F43-944A-A5AD-7D388BCC8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450415" y="1093788"/>
              <a:ext cx="1992845" cy="1145886"/>
            </a:xfrm>
            <a:prstGeom prst="rect">
              <a:avLst/>
            </a:prstGeom>
          </p:spPr>
        </p:pic>
        <p:pic>
          <p:nvPicPr>
            <p:cNvPr id="127" name="Image 126">
              <a:extLst>
                <a:ext uri="{FF2B5EF4-FFF2-40B4-BE49-F238E27FC236}">
                  <a16:creationId xmlns:a16="http://schemas.microsoft.com/office/drawing/2014/main" id="{8EB17FC0-AC90-BC46-AE86-9C1C6E0E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4073612" y="1801813"/>
              <a:ext cx="1340028" cy="1224392"/>
            </a:xfrm>
            <a:prstGeom prst="rect">
              <a:avLst/>
            </a:prstGeom>
          </p:spPr>
        </p:pic>
      </p:grpSp>
      <p:sp>
        <p:nvSpPr>
          <p:cNvPr id="111" name="ZoneTexte 110">
            <a:extLst>
              <a:ext uri="{FF2B5EF4-FFF2-40B4-BE49-F238E27FC236}">
                <a16:creationId xmlns:a16="http://schemas.microsoft.com/office/drawing/2014/main" id="{9505053A-E9C3-D24D-A01D-F244DAA63DC3}"/>
              </a:ext>
            </a:extLst>
          </p:cNvPr>
          <p:cNvSpPr txBox="1"/>
          <p:nvPr/>
        </p:nvSpPr>
        <p:spPr>
          <a:xfrm>
            <a:off x="6455616" y="980340"/>
            <a:ext cx="50283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Les enfants de la classe ont commencé </a:t>
            </a:r>
          </a:p>
          <a:p>
            <a:r>
              <a:rPr lang="fr-FR" sz="2400" dirty="0">
                <a:solidFill>
                  <a:schemeClr val="bg1"/>
                </a:solidFill>
              </a:rPr>
              <a:t>à mettre la table pour 6 élèves mais ils n’ont pas fini.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Aidez-les à compléter  la table pour que chaque élève ait un verre, 1 couteau, 1 fourchette, 1grande cuillère, 1 petite cuillère et une assiette.</a:t>
            </a:r>
          </a:p>
        </p:txBody>
      </p:sp>
      <p:pic>
        <p:nvPicPr>
          <p:cNvPr id="5" name="Image 4">
            <a:hlinkClick r:id="rId9" action="ppaction://hlinksldjump"/>
            <a:extLst>
              <a:ext uri="{FF2B5EF4-FFF2-40B4-BE49-F238E27FC236}">
                <a16:creationId xmlns:a16="http://schemas.microsoft.com/office/drawing/2014/main" id="{8E83556C-B62C-E94A-8D9B-8AE587DF8E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19" y="173619"/>
            <a:ext cx="1417512" cy="79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3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02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03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4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5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6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7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8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9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0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1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2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3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214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5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6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7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8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19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0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1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2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3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4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5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6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7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8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92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3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4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5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6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7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8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9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0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1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230" name="Picture 2">
            <a:extLst>
              <a:ext uri="{FF2B5EF4-FFF2-40B4-BE49-F238E27FC236}">
                <a16:creationId xmlns:a16="http://schemas.microsoft.com/office/drawing/2014/main" id="{6D651BB0-1DFD-4941-83DD-704006F6B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" name="Round Diagonal Corner Rectangle 6">
            <a:extLst>
              <a:ext uri="{FF2B5EF4-FFF2-40B4-BE49-F238E27FC236}">
                <a16:creationId xmlns:a16="http://schemas.microsoft.com/office/drawing/2014/main" id="{3D66C6E3-EBD2-40B7-8FD8-D6D2250FC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544" y="808057"/>
            <a:ext cx="10227733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1-pb-bus" descr="c1-pb-bus">
            <a:hlinkClick r:id="" action="ppaction://media"/>
            <a:extLst>
              <a:ext uri="{FF2B5EF4-FFF2-40B4-BE49-F238E27FC236}">
                <a16:creationId xmlns:a16="http://schemas.microsoft.com/office/drawing/2014/main" id="{41301193-2974-3A4C-A27A-C6438433C5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25700" y="1136606"/>
            <a:ext cx="8137420" cy="4577297"/>
          </a:xfrm>
          <a:prstGeom prst="rect">
            <a:avLst/>
          </a:prstGeom>
        </p:spPr>
      </p:pic>
      <p:sp>
        <p:nvSpPr>
          <p:cNvPr id="105" name="ZoneTexte 104">
            <a:extLst>
              <a:ext uri="{FF2B5EF4-FFF2-40B4-BE49-F238E27FC236}">
                <a16:creationId xmlns:a16="http://schemas.microsoft.com/office/drawing/2014/main" id="{BA372A44-C56D-544E-A20C-E4642D953382}"/>
              </a:ext>
            </a:extLst>
          </p:cNvPr>
          <p:cNvSpPr txBox="1"/>
          <p:nvPr/>
        </p:nvSpPr>
        <p:spPr>
          <a:xfrm>
            <a:off x="5437018" y="6322159"/>
            <a:ext cx="944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MARDI</a:t>
            </a:r>
          </a:p>
        </p:txBody>
      </p:sp>
      <p:pic>
        <p:nvPicPr>
          <p:cNvPr id="49" name="Image 48">
            <a:hlinkClick r:id="rId7" action="ppaction://hlinksldjump"/>
            <a:extLst>
              <a:ext uri="{FF2B5EF4-FFF2-40B4-BE49-F238E27FC236}">
                <a16:creationId xmlns:a16="http://schemas.microsoft.com/office/drawing/2014/main" id="{AF3D1851-D5BD-D748-9B0D-CA93199520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19" y="173619"/>
            <a:ext cx="1417512" cy="79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6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4" name="Group 343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57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58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9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0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1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2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3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4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5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6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7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8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9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0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1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2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3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74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5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6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7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8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9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0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1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2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3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47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8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9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0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1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2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3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4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5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6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385" name="Picture 2">
            <a:extLst>
              <a:ext uri="{FF2B5EF4-FFF2-40B4-BE49-F238E27FC236}">
                <a16:creationId xmlns:a16="http://schemas.microsoft.com/office/drawing/2014/main" id="{6D651BB0-1DFD-4941-83DD-704006F6B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7" name="Round Diagonal Corner Rectangle 6">
            <a:extLst>
              <a:ext uri="{FF2B5EF4-FFF2-40B4-BE49-F238E27FC236}">
                <a16:creationId xmlns:a16="http://schemas.microsoft.com/office/drawing/2014/main" id="{3D66C6E3-EBD2-40B7-8FD8-D6D2250FC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544" y="808057"/>
            <a:ext cx="10227733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456559C-E039-DB4A-BE8F-A108D4A73C27}"/>
              </a:ext>
            </a:extLst>
          </p:cNvPr>
          <p:cNvSpPr txBox="1"/>
          <p:nvPr/>
        </p:nvSpPr>
        <p:spPr>
          <a:xfrm>
            <a:off x="5614064" y="6278001"/>
            <a:ext cx="1300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MERCREDI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A6E0D6E-590F-B14E-9D73-0BB2DF72C2A1}"/>
              </a:ext>
            </a:extLst>
          </p:cNvPr>
          <p:cNvSpPr txBox="1"/>
          <p:nvPr/>
        </p:nvSpPr>
        <p:spPr>
          <a:xfrm>
            <a:off x="7204139" y="1203593"/>
            <a:ext cx="3492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Trouve sur cette photo, dans ta classe, dans ton école, dans ta cour, dans la rue des objets en forme de rectangle.</a:t>
            </a:r>
          </a:p>
        </p:txBody>
      </p:sp>
      <p:pic>
        <p:nvPicPr>
          <p:cNvPr id="4" name="Image 3" descr="Une image contenant arbre, vivant, maison, pierre&#10;&#10;Description générée automatiquement">
            <a:extLst>
              <a:ext uri="{FF2B5EF4-FFF2-40B4-BE49-F238E27FC236}">
                <a16:creationId xmlns:a16="http://schemas.microsoft.com/office/drawing/2014/main" id="{FA2E46C0-F9AE-8B4A-8820-FB70ABC6D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31" y="1235675"/>
            <a:ext cx="5359400" cy="4229100"/>
          </a:xfrm>
          <a:prstGeom prst="rect">
            <a:avLst/>
          </a:prstGeom>
        </p:spPr>
      </p:pic>
      <p:pic>
        <p:nvPicPr>
          <p:cNvPr id="50" name="Image 49">
            <a:hlinkClick r:id="rId5" action="ppaction://hlinksldjump"/>
            <a:extLst>
              <a:ext uri="{FF2B5EF4-FFF2-40B4-BE49-F238E27FC236}">
                <a16:creationId xmlns:a16="http://schemas.microsoft.com/office/drawing/2014/main" id="{2B661361-3115-BA42-8D1E-2296BE1DF4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19" y="173619"/>
            <a:ext cx="1417512" cy="79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3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44" name="Group 343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57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58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9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0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1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2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3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4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5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6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7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8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9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0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1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2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3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74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5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6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7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8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9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0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1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2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3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47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8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9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0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1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2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3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4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5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6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385" name="Picture 2">
            <a:extLst>
              <a:ext uri="{FF2B5EF4-FFF2-40B4-BE49-F238E27FC236}">
                <a16:creationId xmlns:a16="http://schemas.microsoft.com/office/drawing/2014/main" id="{6D651BB0-1DFD-4941-83DD-704006F6B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7" name="Round Diagonal Corner Rectangle 6">
            <a:extLst>
              <a:ext uri="{FF2B5EF4-FFF2-40B4-BE49-F238E27FC236}">
                <a16:creationId xmlns:a16="http://schemas.microsoft.com/office/drawing/2014/main" id="{3D66C6E3-EBD2-40B7-8FD8-D6D2250FC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544" y="808057"/>
            <a:ext cx="10227733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456559C-E039-DB4A-BE8F-A108D4A73C27}"/>
              </a:ext>
            </a:extLst>
          </p:cNvPr>
          <p:cNvSpPr txBox="1"/>
          <p:nvPr/>
        </p:nvSpPr>
        <p:spPr>
          <a:xfrm>
            <a:off x="5614064" y="6278001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JEUDI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A6E0D6E-590F-B14E-9D73-0BB2DF72C2A1}"/>
              </a:ext>
            </a:extLst>
          </p:cNvPr>
          <p:cNvSpPr txBox="1"/>
          <p:nvPr/>
        </p:nvSpPr>
        <p:spPr>
          <a:xfrm>
            <a:off x="7381408" y="1187718"/>
            <a:ext cx="34928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Antonin n’a pas terminé le jeu des immeubles. Il devait recouvrir chaque étage des immeubles avec des étiquettes de 1, de 2 ou de 3 carrés.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Peux-tu l’aider à compléter les immeubles ?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Il y a plusieurs solutions possibles.</a:t>
            </a:r>
          </a:p>
        </p:txBody>
      </p:sp>
      <p:pic>
        <p:nvPicPr>
          <p:cNvPr id="6" name="Image 5" descr="Une image contenant tableau blanc&#10;&#10;Description générée automatiquement">
            <a:extLst>
              <a:ext uri="{FF2B5EF4-FFF2-40B4-BE49-F238E27FC236}">
                <a16:creationId xmlns:a16="http://schemas.microsoft.com/office/drawing/2014/main" id="{4712C653-00D5-9D40-B215-8BCF2BDA4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902" y="1173519"/>
            <a:ext cx="5815424" cy="450347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8028822-BF65-1B44-9C45-7F986A43DE2F}"/>
              </a:ext>
            </a:extLst>
          </p:cNvPr>
          <p:cNvSpPr txBox="1"/>
          <p:nvPr/>
        </p:nvSpPr>
        <p:spPr>
          <a:xfrm>
            <a:off x="3188369" y="368539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92A9A8C8-388D-5D4E-86AA-DF96B74BAEA1}"/>
              </a:ext>
            </a:extLst>
          </p:cNvPr>
          <p:cNvSpPr txBox="1"/>
          <p:nvPr/>
        </p:nvSpPr>
        <p:spPr>
          <a:xfrm>
            <a:off x="3797968" y="309201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2" name="Image 51">
            <a:hlinkClick r:id="rId5" action="ppaction://hlinksldjump"/>
            <a:extLst>
              <a:ext uri="{FF2B5EF4-FFF2-40B4-BE49-F238E27FC236}">
                <a16:creationId xmlns:a16="http://schemas.microsoft.com/office/drawing/2014/main" id="{5A9ABA4A-E066-0549-8C3F-EADEC8D55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19" y="173619"/>
            <a:ext cx="1417512" cy="79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1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3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1" name="Picture 2">
            <a:extLst>
              <a:ext uri="{FF2B5EF4-FFF2-40B4-BE49-F238E27FC236}">
                <a16:creationId xmlns:a16="http://schemas.microsoft.com/office/drawing/2014/main" id="{6D651BB0-1DFD-4941-83DD-704006F6B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ound Diagonal Corner Rectangle 6">
            <a:extLst>
              <a:ext uri="{FF2B5EF4-FFF2-40B4-BE49-F238E27FC236}">
                <a16:creationId xmlns:a16="http://schemas.microsoft.com/office/drawing/2014/main" id="{3D66C6E3-EBD2-40B7-8FD8-D6D2250FC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544" y="808057"/>
            <a:ext cx="10227733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D1DCB52-104C-5A44-A40D-39F2F2F11495}"/>
              </a:ext>
            </a:extLst>
          </p:cNvPr>
          <p:cNvSpPr txBox="1"/>
          <p:nvPr/>
        </p:nvSpPr>
        <p:spPr>
          <a:xfrm>
            <a:off x="5437018" y="6221413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VENDREDI</a:t>
            </a:r>
          </a:p>
        </p:txBody>
      </p:sp>
      <p:pic>
        <p:nvPicPr>
          <p:cNvPr id="56" name="Image 55">
            <a:hlinkClick r:id="rId7" action="ppaction://hlinksldjump"/>
            <a:extLst>
              <a:ext uri="{FF2B5EF4-FFF2-40B4-BE49-F238E27FC236}">
                <a16:creationId xmlns:a16="http://schemas.microsoft.com/office/drawing/2014/main" id="{23CE538D-4156-7A40-96D6-F7557794F4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19" y="173619"/>
            <a:ext cx="1417512" cy="797351"/>
          </a:xfrm>
          <a:prstGeom prst="rect">
            <a:avLst/>
          </a:prstGeom>
        </p:spPr>
      </p:pic>
      <p:pic>
        <p:nvPicPr>
          <p:cNvPr id="2" name="c1-pb-lait" descr="c1-pb-lait">
            <a:hlinkClick r:id="" action="ppaction://media"/>
            <a:extLst>
              <a:ext uri="{FF2B5EF4-FFF2-40B4-BE49-F238E27FC236}">
                <a16:creationId xmlns:a16="http://schemas.microsoft.com/office/drawing/2014/main" id="{7CA14DC5-7484-D74C-BDDF-88A33A58B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01463" y="956994"/>
            <a:ext cx="8776036" cy="49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7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44" name="Group 343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57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58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9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0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1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2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3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4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5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6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7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8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9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0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1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2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3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74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5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6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7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8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9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0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1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2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3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47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8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9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0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1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2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3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4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5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6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385" name="Picture 2">
            <a:extLst>
              <a:ext uri="{FF2B5EF4-FFF2-40B4-BE49-F238E27FC236}">
                <a16:creationId xmlns:a16="http://schemas.microsoft.com/office/drawing/2014/main" id="{6D651BB0-1DFD-4941-83DD-704006F6B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7" name="Round Diagonal Corner Rectangle 6">
            <a:extLst>
              <a:ext uri="{FF2B5EF4-FFF2-40B4-BE49-F238E27FC236}">
                <a16:creationId xmlns:a16="http://schemas.microsoft.com/office/drawing/2014/main" id="{3D66C6E3-EBD2-40B7-8FD8-D6D2250FC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544" y="808057"/>
            <a:ext cx="10227733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A6E0D6E-590F-B14E-9D73-0BB2DF72C2A1}"/>
              </a:ext>
            </a:extLst>
          </p:cNvPr>
          <p:cNvSpPr txBox="1"/>
          <p:nvPr/>
        </p:nvSpPr>
        <p:spPr>
          <a:xfrm>
            <a:off x="7204139" y="1639888"/>
            <a:ext cx="3492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Reproduis l'empilement puis cherche tous les empilements possibles avec les 3 formes.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BA6B331-0460-2342-BD83-18E00F17B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388" y="1722438"/>
            <a:ext cx="4194073" cy="3333750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D0229421-334A-7447-AED2-971670AD47F9}"/>
              </a:ext>
            </a:extLst>
          </p:cNvPr>
          <p:cNvSpPr txBox="1"/>
          <p:nvPr/>
        </p:nvSpPr>
        <p:spPr>
          <a:xfrm>
            <a:off x="5675812" y="6311076"/>
            <a:ext cx="1176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BONUS 1</a:t>
            </a:r>
          </a:p>
        </p:txBody>
      </p:sp>
      <p:pic>
        <p:nvPicPr>
          <p:cNvPr id="50" name="Image 49">
            <a:hlinkClick r:id="rId5" action="ppaction://hlinksldjump"/>
            <a:extLst>
              <a:ext uri="{FF2B5EF4-FFF2-40B4-BE49-F238E27FC236}">
                <a16:creationId xmlns:a16="http://schemas.microsoft.com/office/drawing/2014/main" id="{0E4DCAF9-06B8-6F45-8DC8-1AF828739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19" y="173619"/>
            <a:ext cx="1417512" cy="79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27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{A645F9F9-8E6D-4944-8EE2-24FD6B3A3BC5}tf10001122</Template>
  <TotalTime>23540</TotalTime>
  <Words>164</Words>
  <Application>Microsoft Macintosh PowerPoint</Application>
  <PresentationFormat>Grand écran</PresentationFormat>
  <Paragraphs>28</Paragraphs>
  <Slides>8</Slides>
  <Notes>1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Tw Cen MT</vt:lpstr>
      <vt:lpstr>Circuit</vt:lpstr>
      <vt:lpstr>1 jour 1 problème Cycle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Karine Buisine</dc:creator>
  <cp:lastModifiedBy>Karine Buisine</cp:lastModifiedBy>
  <cp:revision>45</cp:revision>
  <dcterms:created xsi:type="dcterms:W3CDTF">2021-01-25T15:00:09Z</dcterms:created>
  <dcterms:modified xsi:type="dcterms:W3CDTF">2021-02-15T02:21:10Z</dcterms:modified>
</cp:coreProperties>
</file>