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27"/>
    <p:restoredTop sz="96327"/>
  </p:normalViewPr>
  <p:slideViewPr>
    <p:cSldViewPr snapToGrid="0" snapToObjects="1">
      <p:cViewPr>
        <p:scale>
          <a:sx n="91" d="100"/>
          <a:sy n="91" d="100"/>
        </p:scale>
        <p:origin x="48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59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23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8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94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9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9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9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7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0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4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0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5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4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42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slide" Target="slide6.xml"/><Relationship Id="rId4" Type="http://schemas.openxmlformats.org/officeDocument/2006/relationships/slide" Target="slide7.xml"/><Relationship Id="rId9" Type="http://schemas.openxmlformats.org/officeDocument/2006/relationships/image" Target="../media/image8.jpeg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0AB2ECF-3B24-B041-A428-65D4F59F0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1 jour 1 problème</a:t>
            </a:r>
            <a:br>
              <a:rPr lang="fr-FR" dirty="0"/>
            </a:br>
            <a:r>
              <a:rPr lang="fr-FR" dirty="0"/>
              <a:t>CE2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45922F-77B0-D049-95BA-E50722F5A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fr-FR"/>
              <a:t>Semaine des maths 2021 </a:t>
            </a:r>
          </a:p>
          <a:p>
            <a:r>
              <a:rPr lang="fr-FR"/>
              <a:t>Mission mathématiques DSDEN du NOrd</a:t>
            </a:r>
            <a:endParaRPr lang="fr-FR" dirty="0"/>
          </a:p>
        </p:txBody>
      </p:sp>
      <p:pic>
        <p:nvPicPr>
          <p:cNvPr id="5" name="Picture 4" descr="Une image contenant intérieur, jouet, ensemble&#10;&#10;Description générée automatiquement">
            <a:extLst>
              <a:ext uri="{FF2B5EF4-FFF2-40B4-BE49-F238E27FC236}">
                <a16:creationId xmlns:a16="http://schemas.microsoft.com/office/drawing/2014/main" id="{9920783F-FA2C-49D0-B83E-1039BC5E3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84778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>
            <a:hlinkClick r:id="rId2" action="ppaction://hlinksldjump"/>
            <a:extLst>
              <a:ext uri="{FF2B5EF4-FFF2-40B4-BE49-F238E27FC236}">
                <a16:creationId xmlns:a16="http://schemas.microsoft.com/office/drawing/2014/main" id="{8EB560E2-E032-1B41-BB3A-C214A9F4BC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861" y="1155489"/>
            <a:ext cx="2927072" cy="164647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6">
            <a:hlinkClick r:id="rId4" action="ppaction://hlinksldjump"/>
            <a:extLst>
              <a:ext uri="{FF2B5EF4-FFF2-40B4-BE49-F238E27FC236}">
                <a16:creationId xmlns:a16="http://schemas.microsoft.com/office/drawing/2014/main" id="{43B941E3-3441-C349-9B55-96246B8878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878" y="4186918"/>
            <a:ext cx="2927072" cy="16464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AE2891-0FA8-4646-A773-84694B488F64}"/>
              </a:ext>
            </a:extLst>
          </p:cNvPr>
          <p:cNvSpPr txBox="1"/>
          <p:nvPr/>
        </p:nvSpPr>
        <p:spPr>
          <a:xfrm>
            <a:off x="1336600" y="222661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LUNDI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9F770F3-2B41-9840-85E2-8E50D78E42F2}"/>
              </a:ext>
            </a:extLst>
          </p:cNvPr>
          <p:cNvSpPr txBox="1"/>
          <p:nvPr/>
        </p:nvSpPr>
        <p:spPr>
          <a:xfrm>
            <a:off x="9166861" y="222661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MARDI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A718F1E-69DC-644C-94B4-30EACF9FEFED}"/>
              </a:ext>
            </a:extLst>
          </p:cNvPr>
          <p:cNvSpPr txBox="1"/>
          <p:nvPr/>
        </p:nvSpPr>
        <p:spPr>
          <a:xfrm>
            <a:off x="1336600" y="5949243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JEUDI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8F26E8B-9A03-8C42-BA67-63BD79DF926B}"/>
              </a:ext>
            </a:extLst>
          </p:cNvPr>
          <p:cNvSpPr txBox="1"/>
          <p:nvPr/>
        </p:nvSpPr>
        <p:spPr>
          <a:xfrm>
            <a:off x="8866552" y="5949243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VENDREDI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56F5AF0-9C3E-E341-AE8F-DA62EFE2881F}"/>
              </a:ext>
            </a:extLst>
          </p:cNvPr>
          <p:cNvSpPr txBox="1"/>
          <p:nvPr/>
        </p:nvSpPr>
        <p:spPr>
          <a:xfrm>
            <a:off x="4843793" y="4245592"/>
            <a:ext cx="241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MERCREDI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2E04718-54EE-314C-966C-C10108AE4025}"/>
              </a:ext>
            </a:extLst>
          </p:cNvPr>
          <p:cNvGrpSpPr/>
          <p:nvPr/>
        </p:nvGrpSpPr>
        <p:grpSpPr>
          <a:xfrm>
            <a:off x="5051507" y="4940920"/>
            <a:ext cx="2260563" cy="1263098"/>
            <a:chOff x="5051507" y="4940920"/>
            <a:chExt cx="2260563" cy="1263098"/>
          </a:xfrm>
        </p:grpSpPr>
        <p:pic>
          <p:nvPicPr>
            <p:cNvPr id="20" name="Graphique 19" descr="Personne avec une idée contour">
              <a:hlinkClick r:id="rId6" action="ppaction://hlinksldjump"/>
              <a:extLst>
                <a:ext uri="{FF2B5EF4-FFF2-40B4-BE49-F238E27FC236}">
                  <a16:creationId xmlns:a16="http://schemas.microsoft.com/office/drawing/2014/main" id="{E1805E95-52B7-0947-8E68-6F9B4257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51507" y="4940920"/>
              <a:ext cx="914400" cy="914400"/>
            </a:xfrm>
            <a:prstGeom prst="rect">
              <a:avLst/>
            </a:prstGeom>
          </p:spPr>
        </p:pic>
        <p:sp>
          <p:nvSpPr>
            <p:cNvPr id="22" name="ZoneTexte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17E89F3C-6EB1-664B-AA43-1CD596376D87}"/>
                </a:ext>
              </a:extLst>
            </p:cNvPr>
            <p:cNvSpPr txBox="1"/>
            <p:nvPr/>
          </p:nvSpPr>
          <p:spPr>
            <a:xfrm>
              <a:off x="5085114" y="5803908"/>
              <a:ext cx="2226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highlight>
                    <a:srgbClr val="00FFFF"/>
                  </a:highlight>
                </a:rPr>
                <a:t>ACTIVITÉ BONUS 1</a:t>
              </a:r>
            </a:p>
          </p:txBody>
        </p:sp>
      </p:grpSp>
      <p:pic>
        <p:nvPicPr>
          <p:cNvPr id="48" name="Image 47" descr="Une image contenant ustensiles de cuisine&#10;&#10;Description générée automatiquement">
            <a:extLst>
              <a:ext uri="{FF2B5EF4-FFF2-40B4-BE49-F238E27FC236}">
                <a16:creationId xmlns:a16="http://schemas.microsoft.com/office/drawing/2014/main" id="{4AD95917-43BD-FC46-9AE7-E1E2B207C0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7612" y="615007"/>
            <a:ext cx="1951381" cy="2927072"/>
          </a:xfrm>
          <a:prstGeom prst="rect">
            <a:avLst/>
          </a:prstGeom>
        </p:spPr>
      </p:pic>
      <p:pic>
        <p:nvPicPr>
          <p:cNvPr id="49" name="Image 48" descr="Une image contenant texte, herbe, extérieur,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B9388554-D165-1F41-9C0E-4394F91025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65" y="3740654"/>
            <a:ext cx="2905874" cy="2179406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hlinkClick r:id="rId12" action="ppaction://hlinksldjump"/>
            <a:extLst>
              <a:ext uri="{FF2B5EF4-FFF2-40B4-BE49-F238E27FC236}">
                <a16:creationId xmlns:a16="http://schemas.microsoft.com/office/drawing/2014/main" id="{5EF50128-87BA-A049-9812-F4F78CAD56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164" y="2298568"/>
            <a:ext cx="2685669" cy="1858791"/>
          </a:xfrm>
          <a:prstGeom prst="rect">
            <a:avLst/>
          </a:prstGeom>
        </p:spPr>
      </p:pic>
      <p:sp>
        <p:nvSpPr>
          <p:cNvPr id="23" name="ZoneTexte 22">
            <a:hlinkClick r:id="rId14" action="ppaction://hlinksldjump"/>
            <a:extLst>
              <a:ext uri="{FF2B5EF4-FFF2-40B4-BE49-F238E27FC236}">
                <a16:creationId xmlns:a16="http://schemas.microsoft.com/office/drawing/2014/main" id="{4F7724B5-8D42-7D4E-87A6-444C81E40D2B}"/>
              </a:ext>
            </a:extLst>
          </p:cNvPr>
          <p:cNvSpPr txBox="1"/>
          <p:nvPr/>
        </p:nvSpPr>
        <p:spPr>
          <a:xfrm>
            <a:off x="5085112" y="6292251"/>
            <a:ext cx="222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00FFFF"/>
                </a:highlight>
              </a:rPr>
              <a:t>ACTIVITÉ BONUS 2</a:t>
            </a:r>
          </a:p>
        </p:txBody>
      </p:sp>
    </p:spTree>
    <p:extLst>
      <p:ext uri="{BB962C8B-B14F-4D97-AF65-F5344CB8AC3E}">
        <p14:creationId xmlns:p14="http://schemas.microsoft.com/office/powerpoint/2010/main" val="1171921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7" name="Group 30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2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2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3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1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9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CC3197-ED28-9849-8B6D-9544D7FE89EB}"/>
              </a:ext>
            </a:extLst>
          </p:cNvPr>
          <p:cNvSpPr txBox="1"/>
          <p:nvPr/>
        </p:nvSpPr>
        <p:spPr>
          <a:xfrm>
            <a:off x="5662240" y="6221413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LUNDI</a:t>
            </a:r>
          </a:p>
        </p:txBody>
      </p:sp>
      <p:pic>
        <p:nvPicPr>
          <p:cNvPr id="50" name="Image 49" descr="Une image contenant ustensiles de cuisine&#10;&#10;Description générée automatiquement">
            <a:extLst>
              <a:ext uri="{FF2B5EF4-FFF2-40B4-BE49-F238E27FC236}">
                <a16:creationId xmlns:a16="http://schemas.microsoft.com/office/drawing/2014/main" id="{C711A58F-0D0C-8B49-8F9A-4E59736B18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7574" y="371307"/>
            <a:ext cx="4045625" cy="6068438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073BEAF7-F561-2B49-BCB6-E7A15929CF5E}"/>
              </a:ext>
            </a:extLst>
          </p:cNvPr>
          <p:cNvSpPr txBox="1"/>
          <p:nvPr/>
        </p:nvSpPr>
        <p:spPr>
          <a:xfrm>
            <a:off x="7802999" y="1430406"/>
            <a:ext cx="30522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Combien d’œufs </a:t>
            </a:r>
          </a:p>
          <a:p>
            <a:r>
              <a:rPr lang="fr-FR" sz="3200" dirty="0">
                <a:solidFill>
                  <a:schemeClr val="bg1"/>
                </a:solidFill>
              </a:rPr>
              <a:t>avons-nous cassés</a:t>
            </a:r>
          </a:p>
          <a:p>
            <a:r>
              <a:rPr lang="fr-FR" sz="3200" dirty="0">
                <a:solidFill>
                  <a:schemeClr val="bg1"/>
                </a:solidFill>
              </a:rPr>
              <a:t>pour faire </a:t>
            </a:r>
          </a:p>
          <a:p>
            <a:r>
              <a:rPr lang="fr-FR" sz="3200" dirty="0">
                <a:solidFill>
                  <a:schemeClr val="bg1"/>
                </a:solidFill>
              </a:rPr>
              <a:t>l’omelette ?</a:t>
            </a:r>
          </a:p>
        </p:txBody>
      </p:sp>
      <p:pic>
        <p:nvPicPr>
          <p:cNvPr id="3" name="Image 2">
            <a:hlinkClick r:id="rId5" action="ppaction://hlinksldjump"/>
            <a:extLst>
              <a:ext uri="{FF2B5EF4-FFF2-40B4-BE49-F238E27FC236}">
                <a16:creationId xmlns:a16="http://schemas.microsoft.com/office/drawing/2014/main" id="{AA1D2ABA-0ED5-B741-B2DF-84B334C491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ZoneTexte 335">
            <a:extLst>
              <a:ext uri="{FF2B5EF4-FFF2-40B4-BE49-F238E27FC236}">
                <a16:creationId xmlns:a16="http://schemas.microsoft.com/office/drawing/2014/main" id="{1A6DE331-5EDC-E343-BEE1-9061FB2D38A9}"/>
              </a:ext>
            </a:extLst>
          </p:cNvPr>
          <p:cNvSpPr txBox="1"/>
          <p:nvPr/>
        </p:nvSpPr>
        <p:spPr>
          <a:xfrm>
            <a:off x="5662240" y="6221413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MARDI</a:t>
            </a:r>
          </a:p>
        </p:txBody>
      </p:sp>
      <p:pic>
        <p:nvPicPr>
          <p:cNvPr id="48" name="Image 47">
            <a:hlinkClick r:id="rId6" action="ppaction://hlinksldjump"/>
            <a:extLst>
              <a:ext uri="{FF2B5EF4-FFF2-40B4-BE49-F238E27FC236}">
                <a16:creationId xmlns:a16="http://schemas.microsoft.com/office/drawing/2014/main" id="{5C47C741-D9AF-1C4E-ACB2-3AFD3FD5D8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  <p:pic>
        <p:nvPicPr>
          <p:cNvPr id="2" name="ce2-pb-pate-a-crepes-avec-reponse" descr="ce2-pb-pate-a-crepes-avec-reponse">
            <a:hlinkClick r:id="" action="ppaction://media"/>
            <a:extLst>
              <a:ext uri="{FF2B5EF4-FFF2-40B4-BE49-F238E27FC236}">
                <a16:creationId xmlns:a16="http://schemas.microsoft.com/office/drawing/2014/main" id="{A1B63C80-3D2E-1943-90B5-D6E5CF092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5702" y="1018656"/>
            <a:ext cx="8557415" cy="48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456559C-E039-DB4A-BE8F-A108D4A73C27}"/>
              </a:ext>
            </a:extLst>
          </p:cNvPr>
          <p:cNvSpPr txBox="1"/>
          <p:nvPr/>
        </p:nvSpPr>
        <p:spPr>
          <a:xfrm>
            <a:off x="5614064" y="6278001"/>
            <a:ext cx="130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MERCREDI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48D615-21CB-6647-AE63-E31BDE1214D7}"/>
              </a:ext>
            </a:extLst>
          </p:cNvPr>
          <p:cNvSpPr txBox="1"/>
          <p:nvPr/>
        </p:nvSpPr>
        <p:spPr>
          <a:xfrm>
            <a:off x="3442447" y="-236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0C333AB-F90E-F340-8970-96F0B1277E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446" y="1014341"/>
            <a:ext cx="4660059" cy="319571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AEDE2B-169C-384A-BAA2-80BD0452C4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81411" y="940369"/>
            <a:ext cx="4801970" cy="32696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1CD06F-115D-B74A-A33B-818BBC81B9E1}"/>
              </a:ext>
            </a:extLst>
          </p:cNvPr>
          <p:cNvSpPr txBox="1"/>
          <p:nvPr/>
        </p:nvSpPr>
        <p:spPr>
          <a:xfrm>
            <a:off x="1315141" y="4476771"/>
            <a:ext cx="95608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La maîtresse voudrait acheter du petit matériel pour la classe. Elle a un budget de 20 euros.</a:t>
            </a:r>
          </a:p>
          <a:p>
            <a:r>
              <a:rPr lang="fr-FR" sz="2000" dirty="0">
                <a:solidFill>
                  <a:schemeClr val="bg1"/>
                </a:solidFill>
              </a:rPr>
              <a:t>Elle a besoin de 3 lots de 2 feutres effaçables, d’un lot de 3 rubans correcteurs, </a:t>
            </a:r>
          </a:p>
          <a:p>
            <a:r>
              <a:rPr lang="fr-FR" sz="2000" dirty="0">
                <a:solidFill>
                  <a:schemeClr val="bg1"/>
                </a:solidFill>
              </a:rPr>
              <a:t>de 3 cahiers et d’un lot de 50 pochettes perforées.</a:t>
            </a:r>
          </a:p>
          <a:p>
            <a:r>
              <a:rPr lang="fr-FR" sz="2000" dirty="0">
                <a:solidFill>
                  <a:schemeClr val="bg1"/>
                </a:solidFill>
              </a:rPr>
              <a:t>Aura-t-elle assez d’argent ?</a:t>
            </a:r>
          </a:p>
        </p:txBody>
      </p:sp>
      <p:pic>
        <p:nvPicPr>
          <p:cNvPr id="53" name="Image 52">
            <a:hlinkClick r:id="rId6" action="ppaction://hlinksldjump"/>
            <a:extLst>
              <a:ext uri="{FF2B5EF4-FFF2-40B4-BE49-F238E27FC236}">
                <a16:creationId xmlns:a16="http://schemas.microsoft.com/office/drawing/2014/main" id="{388543F6-71CF-9547-9D5E-A6A248FA54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5FDC2DC-B414-B847-8BC7-52E959105AF4}"/>
              </a:ext>
            </a:extLst>
          </p:cNvPr>
          <p:cNvSpPr txBox="1"/>
          <p:nvPr/>
        </p:nvSpPr>
        <p:spPr>
          <a:xfrm>
            <a:off x="5688689" y="624274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JEUDI</a:t>
            </a:r>
          </a:p>
        </p:txBody>
      </p:sp>
      <p:pic>
        <p:nvPicPr>
          <p:cNvPr id="5" name="Image 4" descr="Une image contenant texte, herbe, extérieur, ciel&#10;&#10;Description générée automatiquement">
            <a:extLst>
              <a:ext uri="{FF2B5EF4-FFF2-40B4-BE49-F238E27FC236}">
                <a16:creationId xmlns:a16="http://schemas.microsoft.com/office/drawing/2014/main" id="{502795CD-48C6-874B-BC41-B53E31AF9D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"/>
          <a:stretch/>
        </p:blipFill>
        <p:spPr>
          <a:xfrm>
            <a:off x="1914210" y="877822"/>
            <a:ext cx="5100739" cy="5094864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AE9DCCA3-0D79-5B45-BA98-E42B0F09A707}"/>
              </a:ext>
            </a:extLst>
          </p:cNvPr>
          <p:cNvSpPr txBox="1"/>
          <p:nvPr/>
        </p:nvSpPr>
        <p:spPr>
          <a:xfrm>
            <a:off x="7192218" y="976134"/>
            <a:ext cx="377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Quelle distance sépare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la ville de </a:t>
            </a:r>
            <a:r>
              <a:rPr lang="fr-FR" sz="2400" dirty="0" err="1">
                <a:solidFill>
                  <a:schemeClr val="bg1"/>
                </a:solidFill>
              </a:rPr>
              <a:t>Marquillies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et la ville de </a:t>
            </a:r>
            <a:r>
              <a:rPr lang="fr-FR" sz="2400" dirty="0" err="1">
                <a:solidFill>
                  <a:schemeClr val="bg1"/>
                </a:solidFill>
              </a:rPr>
              <a:t>Santes</a:t>
            </a:r>
            <a:r>
              <a:rPr lang="fr-FR" sz="2400" dirty="0">
                <a:solidFill>
                  <a:schemeClr val="bg1"/>
                </a:solidFill>
              </a:rPr>
              <a:t> ?</a:t>
            </a:r>
            <a:r>
              <a:rPr lang="fr-FR" sz="2400" dirty="0"/>
              <a:t> </a:t>
            </a:r>
          </a:p>
        </p:txBody>
      </p:sp>
      <p:pic>
        <p:nvPicPr>
          <p:cNvPr id="52" name="Image 51">
            <a:hlinkClick r:id="rId5" action="ppaction://hlinksldjump"/>
            <a:extLst>
              <a:ext uri="{FF2B5EF4-FFF2-40B4-BE49-F238E27FC236}">
                <a16:creationId xmlns:a16="http://schemas.microsoft.com/office/drawing/2014/main" id="{2C59AE42-0951-9143-AAE3-416EA39268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43B48AE-B8E9-6045-8CF5-AD5EE7B5F277}"/>
              </a:ext>
            </a:extLst>
          </p:cNvPr>
          <p:cNvSpPr txBox="1"/>
          <p:nvPr/>
        </p:nvSpPr>
        <p:spPr>
          <a:xfrm>
            <a:off x="5431464" y="6257836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VENDREDI</a:t>
            </a:r>
          </a:p>
        </p:txBody>
      </p:sp>
      <p:pic>
        <p:nvPicPr>
          <p:cNvPr id="49" name="Image 48">
            <a:hlinkClick r:id="rId6" action="ppaction://hlinksldjump"/>
            <a:extLst>
              <a:ext uri="{FF2B5EF4-FFF2-40B4-BE49-F238E27FC236}">
                <a16:creationId xmlns:a16="http://schemas.microsoft.com/office/drawing/2014/main" id="{726E77A2-881D-374B-876F-FB3862FDB6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  <p:pic>
        <p:nvPicPr>
          <p:cNvPr id="4" name="ce2-pb-terrasse 1-avec-reponses" descr="ce2-pb-terrasse 1-avec-reponses">
            <a:hlinkClick r:id="" action="ppaction://media"/>
            <a:extLst>
              <a:ext uri="{FF2B5EF4-FFF2-40B4-BE49-F238E27FC236}">
                <a16:creationId xmlns:a16="http://schemas.microsoft.com/office/drawing/2014/main" id="{02CFD390-4D68-E34C-8734-3787E96D3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5695" y="1044778"/>
            <a:ext cx="8460609" cy="47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2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3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e2-jeu-du-portrait" descr="ce2-jeu-du-portrait">
            <a:hlinkClick r:id="" action="ppaction://media"/>
            <a:extLst>
              <a:ext uri="{FF2B5EF4-FFF2-40B4-BE49-F238E27FC236}">
                <a16:creationId xmlns:a16="http://schemas.microsoft.com/office/drawing/2014/main" id="{D1E8E066-F0AA-FB44-ACF6-2DB31D95A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5700" y="1136606"/>
            <a:ext cx="8137420" cy="4577297"/>
          </a:xfrm>
          <a:prstGeom prst="rect">
            <a:avLst/>
          </a:prstGeom>
        </p:spPr>
      </p:pic>
      <p:pic>
        <p:nvPicPr>
          <p:cNvPr id="3" name="Image 2">
            <a:hlinkClick r:id="rId7" action="ppaction://hlinksldjump"/>
            <a:extLst>
              <a:ext uri="{FF2B5EF4-FFF2-40B4-BE49-F238E27FC236}">
                <a16:creationId xmlns:a16="http://schemas.microsoft.com/office/drawing/2014/main" id="{D063788F-21D1-9E4D-949D-17F5101AF5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  <p:sp>
        <p:nvSpPr>
          <p:cNvPr id="137" name="ZoneTexte 136">
            <a:extLst>
              <a:ext uri="{FF2B5EF4-FFF2-40B4-BE49-F238E27FC236}">
                <a16:creationId xmlns:a16="http://schemas.microsoft.com/office/drawing/2014/main" id="{D14BC686-5C90-B64B-A8FA-C23A4881355E}"/>
              </a:ext>
            </a:extLst>
          </p:cNvPr>
          <p:cNvSpPr txBox="1"/>
          <p:nvPr/>
        </p:nvSpPr>
        <p:spPr>
          <a:xfrm>
            <a:off x="5253389" y="6130895"/>
            <a:ext cx="222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highlight>
                  <a:srgbClr val="00FFFF"/>
                </a:highlight>
              </a:rPr>
              <a:t>ACTIVITÉ BONUS 1</a:t>
            </a:r>
          </a:p>
        </p:txBody>
      </p:sp>
    </p:spTree>
    <p:extLst>
      <p:ext uri="{BB962C8B-B14F-4D97-AF65-F5344CB8AC3E}">
        <p14:creationId xmlns:p14="http://schemas.microsoft.com/office/powerpoint/2010/main" val="16099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2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3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hlinkClick r:id="rId4" action="ppaction://hlinksldjump"/>
            <a:extLst>
              <a:ext uri="{FF2B5EF4-FFF2-40B4-BE49-F238E27FC236}">
                <a16:creationId xmlns:a16="http://schemas.microsoft.com/office/drawing/2014/main" id="{D063788F-21D1-9E4D-949D-17F5101AF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" y="89943"/>
            <a:ext cx="1892041" cy="1059408"/>
          </a:xfrm>
          <a:prstGeom prst="rect">
            <a:avLst/>
          </a:prstGeom>
        </p:spPr>
      </p:pic>
      <p:sp>
        <p:nvSpPr>
          <p:cNvPr id="137" name="ZoneTexte 136">
            <a:extLst>
              <a:ext uri="{FF2B5EF4-FFF2-40B4-BE49-F238E27FC236}">
                <a16:creationId xmlns:a16="http://schemas.microsoft.com/office/drawing/2014/main" id="{D14BC686-5C90-B64B-A8FA-C23A4881355E}"/>
              </a:ext>
            </a:extLst>
          </p:cNvPr>
          <p:cNvSpPr txBox="1"/>
          <p:nvPr/>
        </p:nvSpPr>
        <p:spPr>
          <a:xfrm>
            <a:off x="5253389" y="6130895"/>
            <a:ext cx="222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highlight>
                  <a:srgbClr val="00FFFF"/>
                </a:highlight>
              </a:rPr>
              <a:t>ACTIVITÉ BONUS 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37A2813-D1BF-444C-9C89-C9687DB4BD48}"/>
              </a:ext>
            </a:extLst>
          </p:cNvPr>
          <p:cNvSpPr txBox="1"/>
          <p:nvPr/>
        </p:nvSpPr>
        <p:spPr>
          <a:xfrm>
            <a:off x="2061613" y="4481513"/>
            <a:ext cx="844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Voici la fiche horaire du Bus CO2. Si je prends le bus à 7h14 à l’arrêt Pérenchies Europe, en combien de temps le bus va-t-il arriver à l’arrêt </a:t>
            </a:r>
            <a:r>
              <a:rPr lang="fr-FR" sz="2400" dirty="0" err="1">
                <a:solidFill>
                  <a:schemeClr val="bg1"/>
                </a:solidFill>
              </a:rPr>
              <a:t>Sequedin</a:t>
            </a:r>
            <a:r>
              <a:rPr lang="fr-FR" sz="2400" dirty="0">
                <a:solidFill>
                  <a:schemeClr val="bg1"/>
                </a:solidFill>
              </a:rPr>
              <a:t> Église ?</a:t>
            </a:r>
            <a:endParaRPr lang="fr-FR" sz="2400" dirty="0"/>
          </a:p>
        </p:txBody>
      </p:sp>
      <p:pic>
        <p:nvPicPr>
          <p:cNvPr id="49" name="Image 48" descr="Une image contenant table&#10;&#10;Description générée automatiquement">
            <a:extLst>
              <a:ext uri="{FF2B5EF4-FFF2-40B4-BE49-F238E27FC236}">
                <a16:creationId xmlns:a16="http://schemas.microsoft.com/office/drawing/2014/main" id="{81562512-08C0-AA43-99CE-AB6B02317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05" b="42007"/>
          <a:stretch/>
        </p:blipFill>
        <p:spPr>
          <a:xfrm>
            <a:off x="2597757" y="1339860"/>
            <a:ext cx="699330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4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{A645F9F9-8E6D-4944-8EE2-24FD6B3A3BC5}tf10001122</Template>
  <TotalTime>4219</TotalTime>
  <Words>143</Words>
  <Application>Microsoft Macintosh PowerPoint</Application>
  <PresentationFormat>Grand écran</PresentationFormat>
  <Paragraphs>29</Paragraphs>
  <Slides>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Arial</vt:lpstr>
      <vt:lpstr>Tw Cen MT</vt:lpstr>
      <vt:lpstr>Circuit</vt:lpstr>
      <vt:lpstr>1 jour 1 problème CE2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Karine Buisine</dc:creator>
  <cp:lastModifiedBy>Karine Buisine</cp:lastModifiedBy>
  <cp:revision>32</cp:revision>
  <dcterms:created xsi:type="dcterms:W3CDTF">2021-01-25T15:00:09Z</dcterms:created>
  <dcterms:modified xsi:type="dcterms:W3CDTF">2021-02-12T15:48:18Z</dcterms:modified>
</cp:coreProperties>
</file>