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59692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1229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47225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60933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11738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62266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20583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75327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00357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11475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4628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7685-79DC-46E3-88E9-A12D14842A97}" type="datetimeFigureOut">
              <a:rPr lang="fr-FR" smtClean="0"/>
              <a:t>07/01/2025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5AF54-790C-4497-BC8E-4C8FDE6FE6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34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5638" y="431322"/>
            <a:ext cx="5657426" cy="58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24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39" y="0"/>
            <a:ext cx="9446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9494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914" y="-17770"/>
            <a:ext cx="9375006" cy="69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0203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106" y="0"/>
            <a:ext cx="9506309" cy="68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5085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324" y="0"/>
            <a:ext cx="9566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2006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9347" y="-27774"/>
            <a:ext cx="9617573" cy="688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6361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726" y="1"/>
            <a:ext cx="9380052" cy="67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3714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4743" y="-31366"/>
            <a:ext cx="9205887" cy="688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0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7480" y="-18633"/>
            <a:ext cx="9454550" cy="68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5283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914" t="1699" r="547"/>
          <a:stretch/>
        </p:blipFill>
        <p:spPr>
          <a:xfrm>
            <a:off x="1535503" y="0"/>
            <a:ext cx="9307902" cy="67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707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37" y="0"/>
            <a:ext cx="9361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1273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616" y="0"/>
            <a:ext cx="9801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2920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590" y="15363"/>
            <a:ext cx="9681604" cy="68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003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223" y="0"/>
            <a:ext cx="10215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3232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837" y="0"/>
            <a:ext cx="9425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122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0</Words>
  <Application>Microsoft Office PowerPoint</Application>
  <PresentationFormat>Grand écran</PresentationFormat>
  <Paragraphs>0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Académie de Lille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Armelle Thieffry</dc:creator>
  <cp:lastModifiedBy>Armelle Thieffry</cp:lastModifiedBy>
  <cp:revision>7</cp:revision>
  <dcterms:created xsi:type="dcterms:W3CDTF">2025-01-07T07:10:58Z</dcterms:created>
  <dcterms:modified xsi:type="dcterms:W3CDTF">2025-01-07T08:17:22Z</dcterms:modified>
</cp:coreProperties>
</file>