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0" r:id="rId2"/>
    <p:sldId id="272" r:id="rId3"/>
    <p:sldId id="258" r:id="rId4"/>
    <p:sldId id="266" r:id="rId5"/>
    <p:sldId id="259" r:id="rId6"/>
    <p:sldId id="265" r:id="rId7"/>
    <p:sldId id="261" r:id="rId8"/>
    <p:sldId id="262" r:id="rId9"/>
    <p:sldId id="260" r:id="rId10"/>
    <p:sldId id="263" r:id="rId11"/>
    <p:sldId id="267" r:id="rId12"/>
    <p:sldId id="268" r:id="rId13"/>
    <p:sldId id="269" r:id="rId14"/>
    <p:sldId id="257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3128" autoAdjust="0"/>
  </p:normalViewPr>
  <p:slideViewPr>
    <p:cSldViewPr snapToGrid="0">
      <p:cViewPr varScale="1">
        <p:scale>
          <a:sx n="49" d="100"/>
          <a:sy n="49" d="100"/>
        </p:scale>
        <p:origin x="13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A3D54-0769-4AFF-B018-F6A0B7CA09B3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0C089-B9D8-46C4-8AA0-32B8948468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66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0C089-B9D8-46C4-8AA0-32B8948468A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3960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0C089-B9D8-46C4-8AA0-32B8948468A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509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0C089-B9D8-46C4-8AA0-32B8948468A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7761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0C089-B9D8-46C4-8AA0-32B8948468A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866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0C089-B9D8-46C4-8AA0-32B8948468A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7672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0C089-B9D8-46C4-8AA0-32B8948468A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6740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0C089-B9D8-46C4-8AA0-32B8948468A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583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0C089-B9D8-46C4-8AA0-32B8948468A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2865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0C089-B9D8-46C4-8AA0-32B8948468A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8363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0C089-B9D8-46C4-8AA0-32B8948468A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7970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0C089-B9D8-46C4-8AA0-32B8948468A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195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965C-6C38-4C39-9BCC-C5BCE8C381DB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43D7-16DC-477B-8E7C-52FB2B02E0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845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965C-6C38-4C39-9BCC-C5BCE8C381DB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43D7-16DC-477B-8E7C-52FB2B02E0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9047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965C-6C38-4C39-9BCC-C5BCE8C381DB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43D7-16DC-477B-8E7C-52FB2B02E0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601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965C-6C38-4C39-9BCC-C5BCE8C381DB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43D7-16DC-477B-8E7C-52FB2B02E0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4194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965C-6C38-4C39-9BCC-C5BCE8C381DB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43D7-16DC-477B-8E7C-52FB2B02E0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2103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965C-6C38-4C39-9BCC-C5BCE8C381DB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43D7-16DC-477B-8E7C-52FB2B02E0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387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965C-6C38-4C39-9BCC-C5BCE8C381DB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43D7-16DC-477B-8E7C-52FB2B02E0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94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965C-6C38-4C39-9BCC-C5BCE8C381DB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43D7-16DC-477B-8E7C-52FB2B02E0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861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965C-6C38-4C39-9BCC-C5BCE8C381DB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43D7-16DC-477B-8E7C-52FB2B02E0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2032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965C-6C38-4C39-9BCC-C5BCE8C381DB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43D7-16DC-477B-8E7C-52FB2B02E0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850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965C-6C38-4C39-9BCC-C5BCE8C381DB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43D7-16DC-477B-8E7C-52FB2B02E0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0755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B965C-6C38-4C39-9BCC-C5BCE8C381DB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643D7-16DC-477B-8E7C-52FB2B02E0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85514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55534"/>
            <a:ext cx="9405341" cy="202576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sz="4000" b="1" dirty="0" smtClean="0"/>
              <a:t>GUESS MY LANGUAGE…</a:t>
            </a:r>
            <a:endParaRPr lang="fr-FR" sz="40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78" y="4802630"/>
            <a:ext cx="1463043" cy="185014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679" y="4802630"/>
            <a:ext cx="1463043" cy="185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04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Parlo</a:t>
            </a:r>
            <a:r>
              <a:rPr lang="fr-FR" dirty="0" smtClean="0"/>
              <a:t> italiano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705" y="2274488"/>
            <a:ext cx="4769095" cy="316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54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Guess</a:t>
            </a:r>
            <a:r>
              <a:rPr lang="fr-FR" dirty="0" smtClean="0"/>
              <a:t> the </a:t>
            </a:r>
            <a:r>
              <a:rPr lang="fr-FR" dirty="0" err="1" smtClean="0"/>
              <a:t>language</a:t>
            </a:r>
            <a:r>
              <a:rPr lang="fr-FR" dirty="0" smtClean="0"/>
              <a:t>: N°5</a:t>
            </a:r>
            <a:endParaRPr lang="fr-FR" dirty="0"/>
          </a:p>
        </p:txBody>
      </p:sp>
      <p:pic>
        <p:nvPicPr>
          <p:cNvPr id="4" name="Dag_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27680" y="2819400"/>
            <a:ext cx="1493520" cy="149352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178" y="4713730"/>
            <a:ext cx="1463043" cy="185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1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762" y="1899838"/>
            <a:ext cx="5359675" cy="3200564"/>
          </a:xfrm>
          <a:prstGeom prst="rect">
            <a:avLst/>
          </a:prstGeom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73963"/>
            <a:ext cx="514916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fr-F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Ik spreek Nederlands</a:t>
            </a:r>
            <a:r>
              <a:rPr kumimoji="0" lang="nl-NL" altLang="fr-F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nl-NL" altLang="fr-F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415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Guess</a:t>
            </a:r>
            <a:r>
              <a:rPr lang="fr-FR" dirty="0" smtClean="0"/>
              <a:t> the </a:t>
            </a:r>
            <a:r>
              <a:rPr lang="fr-FR" dirty="0" err="1" smtClean="0"/>
              <a:t>language</a:t>
            </a:r>
            <a:r>
              <a:rPr lang="fr-FR" dirty="0" smtClean="0"/>
              <a:t>: N°6</a:t>
            </a:r>
            <a:endParaRPr lang="fr-FR" dirty="0"/>
          </a:p>
        </p:txBody>
      </p:sp>
      <p:pic>
        <p:nvPicPr>
          <p:cNvPr id="4" name="descricao_sara_camp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26080" y="2270760"/>
            <a:ext cx="1290320" cy="129032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578" y="4599430"/>
            <a:ext cx="1463043" cy="185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4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926" y="1903650"/>
            <a:ext cx="5606851" cy="3643710"/>
          </a:xfrm>
          <a:prstGeom prst="rect">
            <a:avLst/>
          </a:prstGeom>
        </p:spPr>
      </p:pic>
      <p:sp>
        <p:nvSpPr>
          <p:cNvPr id="3" name="Rectangle 1"/>
          <p:cNvSpPr txBox="1">
            <a:spLocks noChangeArrowheads="1"/>
          </p:cNvSpPr>
          <p:nvPr/>
        </p:nvSpPr>
        <p:spPr bwMode="auto">
          <a:xfrm>
            <a:off x="838200" y="673963"/>
            <a:ext cx="42066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nl-NL" altLang="fr-FR" sz="4000" dirty="0" smtClean="0">
                <a:latin typeface="Arial" panose="020B0604020202020204" pitchFamily="34" charset="0"/>
              </a:rPr>
              <a:t>Eu </a:t>
            </a:r>
            <a:r>
              <a:rPr lang="nl-NL" altLang="fr-FR" sz="4000" dirty="0" err="1" smtClean="0">
                <a:latin typeface="Arial" panose="020B0604020202020204" pitchFamily="34" charset="0"/>
              </a:rPr>
              <a:t>falo</a:t>
            </a:r>
            <a:r>
              <a:rPr lang="nl-NL" altLang="fr-FR" sz="4000" dirty="0" smtClean="0">
                <a:latin typeface="Arial" panose="020B0604020202020204" pitchFamily="34" charset="0"/>
              </a:rPr>
              <a:t> </a:t>
            </a:r>
            <a:r>
              <a:rPr lang="nl-NL" altLang="fr-FR" sz="4000" dirty="0" err="1" smtClean="0">
                <a:latin typeface="Arial" panose="020B0604020202020204" pitchFamily="34" charset="0"/>
              </a:rPr>
              <a:t>português</a:t>
            </a:r>
            <a:endParaRPr lang="nl-NL" altLang="fr-FR" sz="40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41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69" y="2530056"/>
            <a:ext cx="2786745" cy="352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478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800" b="1" dirty="0" smtClean="0"/>
              <a:t>Consigne</a:t>
            </a:r>
            <a:endParaRPr lang="fr-FR" sz="4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sz="3600" dirty="0" smtClean="0"/>
              <a:t>Vous allez écouter six courts extraits dans des langues européennes: en allemand, en italien, en portugais, en néerlandais, en anglais et en espagnol.</a:t>
            </a:r>
          </a:p>
          <a:p>
            <a:endParaRPr lang="fr-FR" sz="3600" dirty="0"/>
          </a:p>
          <a:p>
            <a:r>
              <a:rPr lang="fr-FR" sz="3600" dirty="0" smtClean="0"/>
              <a:t>A vous de les identifier!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5585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Guess</a:t>
            </a:r>
            <a:r>
              <a:rPr lang="fr-FR" dirty="0" smtClean="0"/>
              <a:t> the </a:t>
            </a:r>
            <a:r>
              <a:rPr lang="fr-FR" dirty="0" err="1" smtClean="0"/>
              <a:t>language</a:t>
            </a:r>
            <a:r>
              <a:rPr lang="fr-FR" dirty="0" smtClean="0"/>
              <a:t>: N°1</a:t>
            </a:r>
            <a:endParaRPr lang="fr-FR" dirty="0"/>
          </a:p>
        </p:txBody>
      </p:sp>
      <p:pic>
        <p:nvPicPr>
          <p:cNvPr id="3" name="Día 3 cicl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67652" y="2786561"/>
            <a:ext cx="1421543" cy="143451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578" y="4764530"/>
            <a:ext cx="1463043" cy="185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3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Hablo español</a:t>
            </a:r>
            <a:endParaRPr lang="es-E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680" y="2222417"/>
            <a:ext cx="4807197" cy="322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77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Guess</a:t>
            </a:r>
            <a:r>
              <a:rPr lang="fr-FR" dirty="0" smtClean="0"/>
              <a:t> the </a:t>
            </a:r>
            <a:r>
              <a:rPr lang="fr-FR" dirty="0" err="1" smtClean="0"/>
              <a:t>language</a:t>
            </a:r>
            <a:r>
              <a:rPr lang="fr-FR" dirty="0" smtClean="0"/>
              <a:t>: N°2</a:t>
            </a:r>
            <a:endParaRPr lang="fr-FR" dirty="0"/>
          </a:p>
        </p:txBody>
      </p:sp>
      <p:pic>
        <p:nvPicPr>
          <p:cNvPr id="5" name="record el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58551" y="2349500"/>
            <a:ext cx="1745508" cy="174550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78" y="4650230"/>
            <a:ext cx="1463043" cy="185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0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 </a:t>
            </a:r>
            <a:r>
              <a:rPr lang="fr-FR" dirty="0" err="1" smtClean="0"/>
              <a:t>speak</a:t>
            </a:r>
            <a:r>
              <a:rPr lang="fr-FR" dirty="0" smtClean="0"/>
              <a:t> </a:t>
            </a:r>
            <a:r>
              <a:rPr lang="fr-FR" dirty="0" err="1" smtClean="0"/>
              <a:t>english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30370"/>
            <a:ext cx="5340624" cy="311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46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Guess</a:t>
            </a:r>
            <a:r>
              <a:rPr lang="fr-FR" dirty="0" smtClean="0"/>
              <a:t> the </a:t>
            </a:r>
            <a:r>
              <a:rPr lang="fr-FR" dirty="0" err="1" smtClean="0"/>
              <a:t>language</a:t>
            </a:r>
            <a:r>
              <a:rPr lang="fr-FR" dirty="0" smtClean="0"/>
              <a:t>: N°4</a:t>
            </a:r>
            <a:endParaRPr lang="fr-FR" dirty="0"/>
          </a:p>
        </p:txBody>
      </p:sp>
      <p:pic>
        <p:nvPicPr>
          <p:cNvPr id="4" name="LYNN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06700" y="2755900"/>
            <a:ext cx="1879600" cy="18796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178" y="4635500"/>
            <a:ext cx="1463043" cy="185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8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Ich</a:t>
            </a:r>
            <a:r>
              <a:rPr lang="fr-FR" dirty="0" smtClean="0"/>
              <a:t> </a:t>
            </a:r>
            <a:r>
              <a:rPr lang="fr-FR" dirty="0" err="1" smtClean="0"/>
              <a:t>spreche</a:t>
            </a:r>
            <a:r>
              <a:rPr lang="fr-FR" dirty="0" smtClean="0"/>
              <a:t> </a:t>
            </a:r>
            <a:r>
              <a:rPr lang="fr-FR" dirty="0" err="1" smtClean="0"/>
              <a:t>deutsch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125" y="2508803"/>
            <a:ext cx="5359675" cy="318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40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Guess</a:t>
            </a:r>
            <a:r>
              <a:rPr lang="fr-FR" dirty="0" smtClean="0"/>
              <a:t> the </a:t>
            </a:r>
            <a:r>
              <a:rPr lang="fr-FR" dirty="0" err="1" smtClean="0"/>
              <a:t>language</a:t>
            </a:r>
            <a:r>
              <a:rPr lang="fr-FR" dirty="0" smtClean="0"/>
              <a:t>: N°3</a:t>
            </a:r>
            <a:endParaRPr lang="fr-FR" dirty="0"/>
          </a:p>
        </p:txBody>
      </p:sp>
      <p:pic>
        <p:nvPicPr>
          <p:cNvPr id="4" name="FILASTROCCA-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14880" y="2517140"/>
            <a:ext cx="1706880" cy="170688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278" y="4675630"/>
            <a:ext cx="1463043" cy="185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3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354</TotalTime>
  <Words>97</Words>
  <Application>Microsoft Office PowerPoint</Application>
  <PresentationFormat>Grand écran</PresentationFormat>
  <Paragraphs>30</Paragraphs>
  <Slides>15</Slides>
  <Notes>11</Notes>
  <HiddenSlides>0</HiddenSlides>
  <MMClips>6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Arial Unicode MS</vt:lpstr>
      <vt:lpstr>Calibri</vt:lpstr>
      <vt:lpstr>Calibri Light</vt:lpstr>
      <vt:lpstr>Office Theme</vt:lpstr>
      <vt:lpstr>Présentation PowerPoint</vt:lpstr>
      <vt:lpstr>Consigne</vt:lpstr>
      <vt:lpstr>Guess the language: N°1</vt:lpstr>
      <vt:lpstr>Hablo español</vt:lpstr>
      <vt:lpstr>Guess the language: N°2</vt:lpstr>
      <vt:lpstr>I speak english</vt:lpstr>
      <vt:lpstr>Guess the language: N°4</vt:lpstr>
      <vt:lpstr>Ich spreche deutsch</vt:lpstr>
      <vt:lpstr>Guess the language: N°3</vt:lpstr>
      <vt:lpstr>Parlo italiano</vt:lpstr>
      <vt:lpstr>Guess the language: N°5</vt:lpstr>
      <vt:lpstr>Ik spreek Nederlands </vt:lpstr>
      <vt:lpstr>Guess the language: N°6</vt:lpstr>
      <vt:lpstr>Présentation PowerPoint</vt:lpstr>
      <vt:lpstr>Présentation PowerPoint</vt:lpstr>
    </vt:vector>
  </TitlesOfParts>
  <Company>Académie de Lille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my language?</dc:title>
  <dc:creator>Samira Kerrouche</dc:creator>
  <cp:lastModifiedBy>Armelle Thieffry</cp:lastModifiedBy>
  <cp:revision>33</cp:revision>
  <dcterms:created xsi:type="dcterms:W3CDTF">2024-09-01T14:39:07Z</dcterms:created>
  <dcterms:modified xsi:type="dcterms:W3CDTF">2024-09-10T07:54:43Z</dcterms:modified>
</cp:coreProperties>
</file>