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7" r:id="rId11"/>
    <p:sldId id="264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28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75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50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3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04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38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950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31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106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90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5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9F04C-5D8D-409E-ABA0-5EE8C1103BC4}" type="datetimeFigureOut">
              <a:rPr lang="fr-FR" smtClean="0"/>
              <a:t>02/12/2022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63FBE-8285-4FEC-84C1-7BCDD2AA6C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62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13" Type="http://schemas.openxmlformats.org/officeDocument/2006/relationships/slideLayout" Target="../slideLayouts/slideLayout7.xml"/><Relationship Id="rId3" Type="http://schemas.microsoft.com/office/2007/relationships/media" Target="../media/media26.m4a"/><Relationship Id="rId7" Type="http://schemas.microsoft.com/office/2007/relationships/media" Target="../media/media28.m4a"/><Relationship Id="rId12" Type="http://schemas.openxmlformats.org/officeDocument/2006/relationships/audio" Target="../media/media30.m4a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microsoft.com/office/2007/relationships/media" Target="../media/media30.m4a"/><Relationship Id="rId5" Type="http://schemas.microsoft.com/office/2007/relationships/media" Target="../media/media27.m4a"/><Relationship Id="rId15" Type="http://schemas.openxmlformats.org/officeDocument/2006/relationships/image" Target="../media/image3.png"/><Relationship Id="rId10" Type="http://schemas.openxmlformats.org/officeDocument/2006/relationships/audio" Target="../media/media29.m4a"/><Relationship Id="rId4" Type="http://schemas.openxmlformats.org/officeDocument/2006/relationships/audio" Target="../media/media26.m4a"/><Relationship Id="rId9" Type="http://schemas.microsoft.com/office/2007/relationships/media" Target="../media/media29.m4a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2.m4a"/><Relationship Id="rId7" Type="http://schemas.openxmlformats.org/officeDocument/2006/relationships/image" Target="../media/image30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6.m4a"/><Relationship Id="rId13" Type="http://schemas.openxmlformats.org/officeDocument/2006/relationships/image" Target="../media/image34.jpeg"/><Relationship Id="rId3" Type="http://schemas.microsoft.com/office/2007/relationships/media" Target="../media/media34.m4a"/><Relationship Id="rId7" Type="http://schemas.microsoft.com/office/2007/relationships/media" Target="../media/media36.m4a"/><Relationship Id="rId12" Type="http://schemas.openxmlformats.org/officeDocument/2006/relationships/image" Target="../media/image3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audio" Target="../media/media35.m4a"/><Relationship Id="rId11" Type="http://schemas.openxmlformats.org/officeDocument/2006/relationships/image" Target="../media/image32.png"/><Relationship Id="rId5" Type="http://schemas.microsoft.com/office/2007/relationships/media" Target="../media/media35.m4a"/><Relationship Id="rId10" Type="http://schemas.openxmlformats.org/officeDocument/2006/relationships/image" Target="../media/image31.png"/><Relationship Id="rId4" Type="http://schemas.openxmlformats.org/officeDocument/2006/relationships/audio" Target="../media/media3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9.m4a"/><Relationship Id="rId7" Type="http://schemas.openxmlformats.org/officeDocument/2006/relationships/image" Target="../media/image39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9.m4a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4a"/><Relationship Id="rId13" Type="http://schemas.openxmlformats.org/officeDocument/2006/relationships/image" Target="../media/image3.png"/><Relationship Id="rId3" Type="http://schemas.microsoft.com/office/2007/relationships/media" Target="../media/media41.m4a"/><Relationship Id="rId7" Type="http://schemas.microsoft.com/office/2007/relationships/media" Target="../media/media43.m4a"/><Relationship Id="rId12" Type="http://schemas.openxmlformats.org/officeDocument/2006/relationships/image" Target="../media/image43.jp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11" Type="http://schemas.openxmlformats.org/officeDocument/2006/relationships/image" Target="../media/image42.jpeg"/><Relationship Id="rId5" Type="http://schemas.microsoft.com/office/2007/relationships/media" Target="../media/media42.m4a"/><Relationship Id="rId10" Type="http://schemas.openxmlformats.org/officeDocument/2006/relationships/image" Target="../media/image41.png"/><Relationship Id="rId4" Type="http://schemas.openxmlformats.org/officeDocument/2006/relationships/audio" Target="../media/media41.m4a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5.m4a"/><Relationship Id="rId7" Type="http://schemas.openxmlformats.org/officeDocument/2006/relationships/image" Target="../media/image45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5.m4a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3.png"/><Relationship Id="rId5" Type="http://schemas.microsoft.com/office/2007/relationships/media" Target="../media/media4.m4a"/><Relationship Id="rId10" Type="http://schemas.openxmlformats.org/officeDocument/2006/relationships/image" Target="../media/image6.png"/><Relationship Id="rId4" Type="http://schemas.openxmlformats.org/officeDocument/2006/relationships/audio" Target="../media/media3.m4a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8.png"/><Relationship Id="rId5" Type="http://schemas.microsoft.com/office/2007/relationships/media" Target="../media/media7.m4a"/><Relationship Id="rId10" Type="http://schemas.openxmlformats.org/officeDocument/2006/relationships/image" Target="../media/image7.pn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0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3.png"/><Relationship Id="rId5" Type="http://schemas.microsoft.com/office/2007/relationships/media" Target="../media/media11.m4a"/><Relationship Id="rId10" Type="http://schemas.openxmlformats.org/officeDocument/2006/relationships/image" Target="../media/image12.png"/><Relationship Id="rId4" Type="http://schemas.openxmlformats.org/officeDocument/2006/relationships/audio" Target="../media/media10.m4a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3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image" Target="../media/image3.png"/><Relationship Id="rId5" Type="http://schemas.microsoft.com/office/2007/relationships/media" Target="../media/media14.m4a"/><Relationship Id="rId10" Type="http://schemas.openxmlformats.org/officeDocument/2006/relationships/image" Target="../media/image15.png"/><Relationship Id="rId4" Type="http://schemas.openxmlformats.org/officeDocument/2006/relationships/audio" Target="../media/media13.m4a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17.png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image" Target="../media/image16.png"/><Relationship Id="rId2" Type="http://schemas.openxmlformats.org/officeDocument/2006/relationships/audio" Target="../media/media15.m4a"/><Relationship Id="rId16" Type="http://schemas.openxmlformats.org/officeDocument/2006/relationships/image" Target="../media/image3.png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slideLayout" Target="../slideLayouts/slideLayout7.xml"/><Relationship Id="rId5" Type="http://schemas.microsoft.com/office/2007/relationships/media" Target="../media/media17.m4a"/><Relationship Id="rId15" Type="http://schemas.openxmlformats.org/officeDocument/2006/relationships/image" Target="../media/image19.png"/><Relationship Id="rId10" Type="http://schemas.openxmlformats.org/officeDocument/2006/relationships/audio" Target="../media/media19.m4a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1.m4a"/><Relationship Id="rId7" Type="http://schemas.openxmlformats.org/officeDocument/2006/relationships/image" Target="../media/image2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3.m4a"/><Relationship Id="rId7" Type="http://schemas.openxmlformats.org/officeDocument/2006/relationships/image" Target="../media/image2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3.m4a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53" y="582426"/>
            <a:ext cx="4590578" cy="26695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412" y="1129554"/>
            <a:ext cx="5333029" cy="528469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10069" y="4249271"/>
            <a:ext cx="4413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mic Sans MS" panose="030F0702030302020204" pitchFamily="66" charset="0"/>
              </a:rPr>
              <a:t>Look ! </a:t>
            </a:r>
          </a:p>
          <a:p>
            <a:r>
              <a:rPr lang="fr-FR" sz="3200" dirty="0" err="1">
                <a:latin typeface="Comic Sans MS" panose="030F0702030302020204" pitchFamily="66" charset="0"/>
              </a:rPr>
              <a:t>Father</a:t>
            </a:r>
            <a:r>
              <a:rPr lang="fr-FR" sz="3200" dirty="0">
                <a:latin typeface="Comic Sans MS" panose="030F0702030302020204" pitchFamily="66" charset="0"/>
              </a:rPr>
              <a:t> Christmas </a:t>
            </a:r>
            <a:r>
              <a:rPr lang="fr-FR" sz="3200" dirty="0" err="1">
                <a:latin typeface="Comic Sans MS" panose="030F0702030302020204" pitchFamily="66" charset="0"/>
              </a:rPr>
              <a:t>is</a:t>
            </a:r>
            <a:r>
              <a:rPr lang="fr-FR" sz="3200" dirty="0">
                <a:latin typeface="Comic Sans MS" panose="030F0702030302020204" pitchFamily="66" charset="0"/>
              </a:rPr>
              <a:t> </a:t>
            </a:r>
            <a:r>
              <a:rPr lang="fr-FR" sz="3200" dirty="0" err="1">
                <a:latin typeface="Comic Sans MS" panose="030F0702030302020204" pitchFamily="66" charset="0"/>
              </a:rPr>
              <a:t>going</a:t>
            </a:r>
            <a:r>
              <a:rPr lang="fr-FR" sz="3200" dirty="0">
                <a:latin typeface="Comic Sans MS" panose="030F0702030302020204" pitchFamily="66" charset="0"/>
              </a:rPr>
              <a:t> to </a:t>
            </a:r>
            <a:r>
              <a:rPr lang="fr-FR" sz="3200" dirty="0" err="1">
                <a:latin typeface="Comic Sans MS" panose="030F0702030302020204" pitchFamily="66" charset="0"/>
              </a:rPr>
              <a:t>work</a:t>
            </a:r>
            <a:endParaRPr lang="fr-FR" sz="3200" dirty="0">
              <a:latin typeface="Comic Sans MS" panose="030F0702030302020204" pitchFamily="66" charset="0"/>
            </a:endParaRPr>
          </a:p>
        </p:txBody>
      </p:sp>
      <p:sp>
        <p:nvSpPr>
          <p:cNvPr id="10" name="Flèche droite 9"/>
          <p:cNvSpPr/>
          <p:nvPr/>
        </p:nvSpPr>
        <p:spPr>
          <a:xfrm rot="21083357">
            <a:off x="4965110" y="4986102"/>
            <a:ext cx="30255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30613" y="5869074"/>
            <a:ext cx="703729" cy="70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2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16981" y="1517556"/>
            <a:ext cx="4558954" cy="3538538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>
            <a:off x="2675964" y="3536576"/>
            <a:ext cx="1613647" cy="672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droite 3"/>
          <p:cNvSpPr/>
          <p:nvPr/>
        </p:nvSpPr>
        <p:spPr>
          <a:xfrm rot="10632713">
            <a:off x="8141896" y="2286000"/>
            <a:ext cx="962305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10800000">
            <a:off x="6683188" y="4034118"/>
            <a:ext cx="1939860" cy="672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>
            <a:off x="6933305" y="4633857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1825818">
            <a:off x="6948914" y="4896381"/>
            <a:ext cx="1721587" cy="640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8"/>
          <p:cNvSpPr/>
          <p:nvPr/>
        </p:nvSpPr>
        <p:spPr>
          <a:xfrm rot="20901819" flipV="1">
            <a:off x="2713424" y="4376012"/>
            <a:ext cx="2729753" cy="618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 rot="17857028">
            <a:off x="4907160" y="5358592"/>
            <a:ext cx="1685791" cy="824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14767" y="3274966"/>
            <a:ext cx="2420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Shoulder</a:t>
            </a:r>
            <a:r>
              <a:rPr lang="fr-FR" sz="2800" dirty="0">
                <a:latin typeface="Comic Sans MS" panose="030F0702030302020204" pitchFamily="66" charset="0"/>
              </a:rPr>
              <a:t> bag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72352" y="4406940"/>
            <a:ext cx="222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Sandwiches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289611" y="5925998"/>
            <a:ext cx="1244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Apple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641877" y="4928405"/>
            <a:ext cx="1429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Banana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536592" y="3798186"/>
            <a:ext cx="164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Thermos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104745" y="1976718"/>
            <a:ext cx="120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Radio</a:t>
            </a: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765" y="3797763"/>
            <a:ext cx="609600" cy="609600"/>
          </a:xfrm>
          <a:prstGeom prst="rect">
            <a:avLst/>
          </a:prstGeom>
        </p:spPr>
      </p:pic>
      <p:pic>
        <p:nvPicPr>
          <p:cNvPr id="1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70310" y="4885215"/>
            <a:ext cx="609600" cy="609600"/>
          </a:xfrm>
          <a:prstGeom prst="rect">
            <a:avLst/>
          </a:prstGeom>
        </p:spPr>
      </p:pic>
      <p:pic>
        <p:nvPicPr>
          <p:cNvPr id="18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50911" y="5897705"/>
            <a:ext cx="609600" cy="609600"/>
          </a:xfrm>
          <a:prstGeom prst="rect">
            <a:avLst/>
          </a:prstGeom>
        </p:spPr>
      </p:pic>
      <p:pic>
        <p:nvPicPr>
          <p:cNvPr id="20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09095" y="4928405"/>
            <a:ext cx="609600" cy="609600"/>
          </a:xfrm>
          <a:prstGeom prst="rect">
            <a:avLst/>
          </a:prstGeom>
        </p:spPr>
      </p:pic>
      <p:pic>
        <p:nvPicPr>
          <p:cNvPr id="22" name="Son enregistré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77132" y="1976718"/>
            <a:ext cx="609600" cy="609600"/>
          </a:xfrm>
          <a:prstGeom prst="rect">
            <a:avLst/>
          </a:prstGeom>
        </p:spPr>
      </p:pic>
      <p:pic>
        <p:nvPicPr>
          <p:cNvPr id="23" name="Son enregistré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77132" y="3797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1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7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08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465" y="1385047"/>
            <a:ext cx="5473986" cy="33886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3376" y="578223"/>
            <a:ext cx="6992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What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can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you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see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through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that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window</a:t>
            </a:r>
            <a:r>
              <a:rPr lang="fr-FR" sz="2800" dirty="0">
                <a:latin typeface="Comic Sans MS" panose="030F0702030302020204" pitchFamily="66" charset="0"/>
              </a:rPr>
              <a:t>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740" y="2920791"/>
            <a:ext cx="2407024" cy="25630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831451" y="5642615"/>
            <a:ext cx="4585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Comic Sans MS" panose="030F0702030302020204" pitchFamily="66" charset="0"/>
              </a:rPr>
              <a:t>Yes</a:t>
            </a:r>
            <a:r>
              <a:rPr lang="fr-FR" sz="2400" b="1" dirty="0">
                <a:latin typeface="Comic Sans MS" panose="030F0702030302020204" pitchFamily="66" charset="0"/>
              </a:rPr>
              <a:t> ! A </a:t>
            </a:r>
            <a:r>
              <a:rPr lang="fr-FR" sz="2400" b="1" dirty="0" err="1">
                <a:latin typeface="Comic Sans MS" panose="030F0702030302020204" pitchFamily="66" charset="0"/>
              </a:rPr>
              <a:t>christmas</a:t>
            </a:r>
            <a:r>
              <a:rPr lang="fr-FR" sz="2400" b="1" dirty="0">
                <a:latin typeface="Comic Sans MS" panose="030F0702030302020204" pitchFamily="66" charset="0"/>
              </a:rPr>
              <a:t> Pudding !</a:t>
            </a: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846" y="535033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1851" y="5574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9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085" y="1304364"/>
            <a:ext cx="3982422" cy="43582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31941" y="1304365"/>
            <a:ext cx="2309005" cy="43582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0377" y="1304364"/>
            <a:ext cx="3995609" cy="435824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0278" y="336176"/>
            <a:ext cx="5538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Do </a:t>
            </a:r>
            <a:r>
              <a:rPr lang="fr-FR" sz="2800" dirty="0" err="1">
                <a:latin typeface="Comic Sans MS" panose="030F0702030302020204" pitchFamily="66" charset="0"/>
              </a:rPr>
              <a:t>you</a:t>
            </a:r>
            <a:r>
              <a:rPr lang="fr-FR" sz="2800" dirty="0">
                <a:latin typeface="Comic Sans MS" panose="030F0702030302020204" pitchFamily="66" charset="0"/>
              </a:rPr>
              <a:t> know </a:t>
            </a:r>
            <a:r>
              <a:rPr lang="fr-FR" sz="2800" dirty="0" err="1">
                <a:latin typeface="Comic Sans MS" panose="030F0702030302020204" pitchFamily="66" charset="0"/>
              </a:rPr>
              <a:t>these</a:t>
            </a:r>
            <a:r>
              <a:rPr lang="fr-FR" sz="2800" dirty="0">
                <a:latin typeface="Comic Sans MS" panose="030F0702030302020204" pitchFamily="66" charset="0"/>
              </a:rPr>
              <a:t> monuments 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36159" y="4854389"/>
            <a:ext cx="3436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Buckingham Palace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480472" y="4975413"/>
            <a:ext cx="1411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Big</a:t>
            </a:r>
            <a:r>
              <a:rPr lang="fr-FR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 Ben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42666" y="349296"/>
            <a:ext cx="486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Where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can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you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find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them</a:t>
            </a:r>
            <a:r>
              <a:rPr lang="fr-FR" sz="2800" dirty="0">
                <a:latin typeface="Comic Sans MS" panose="030F0702030302020204" pitchFamily="66" charset="0"/>
              </a:rPr>
              <a:t>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60377" y="5970494"/>
            <a:ext cx="135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London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54" y="5870340"/>
            <a:ext cx="1286270" cy="723527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10758" y="336176"/>
            <a:ext cx="609600" cy="609600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3381" y="4852076"/>
            <a:ext cx="609600" cy="609600"/>
          </a:xfrm>
          <a:prstGeom prst="rect">
            <a:avLst/>
          </a:prstGeom>
        </p:spPr>
      </p:pic>
      <p:pic>
        <p:nvPicPr>
          <p:cNvPr id="16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0777" y="5922913"/>
            <a:ext cx="609600" cy="609600"/>
          </a:xfrm>
          <a:prstGeom prst="rect">
            <a:avLst/>
          </a:prstGeom>
        </p:spPr>
      </p:pic>
      <p:pic>
        <p:nvPicPr>
          <p:cNvPr id="18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55613" y="4975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2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623" y="1501308"/>
            <a:ext cx="3342715" cy="44702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44705" y="564777"/>
            <a:ext cx="9856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When</a:t>
            </a:r>
            <a:r>
              <a:rPr lang="fr-FR" sz="2800" dirty="0">
                <a:latin typeface="Comic Sans MS" panose="030F0702030302020204" pitchFamily="66" charset="0"/>
              </a:rPr>
              <a:t> the flag </a:t>
            </a:r>
            <a:r>
              <a:rPr lang="fr-FR" sz="2800" dirty="0" err="1">
                <a:latin typeface="Comic Sans MS" panose="030F0702030302020204" pitchFamily="66" charset="0"/>
              </a:rPr>
              <a:t>is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flying</a:t>
            </a:r>
            <a:r>
              <a:rPr lang="fr-FR" sz="2800" dirty="0">
                <a:latin typeface="Comic Sans MS" panose="030F0702030302020204" pitchFamily="66" charset="0"/>
              </a:rPr>
              <a:t>, </a:t>
            </a:r>
            <a:r>
              <a:rPr lang="fr-FR" sz="2800" dirty="0" err="1">
                <a:latin typeface="Comic Sans MS" panose="030F0702030302020204" pitchFamily="66" charset="0"/>
              </a:rPr>
              <a:t>that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means</a:t>
            </a:r>
            <a:r>
              <a:rPr lang="fr-FR" sz="2800" dirty="0">
                <a:latin typeface="Comic Sans MS" panose="030F0702030302020204" pitchFamily="66" charset="0"/>
              </a:rPr>
              <a:t> the royal </a:t>
            </a:r>
            <a:r>
              <a:rPr lang="fr-FR" sz="2800" dirty="0" err="1">
                <a:latin typeface="Comic Sans MS" panose="030F0702030302020204" pitchFamily="66" charset="0"/>
              </a:rPr>
              <a:t>family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is</a:t>
            </a:r>
            <a:r>
              <a:rPr lang="fr-FR" sz="2800" dirty="0">
                <a:latin typeface="Comic Sans MS" panose="030F0702030302020204" pitchFamily="66" charset="0"/>
              </a:rPr>
              <a:t> in.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92" y="1501308"/>
            <a:ext cx="3059632" cy="20083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754" y="3922993"/>
            <a:ext cx="3602276" cy="2534246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8754" y="1415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3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999" y="1102659"/>
            <a:ext cx="5166025" cy="17346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5459" y="447757"/>
            <a:ext cx="229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Back home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857" y="1102659"/>
            <a:ext cx="2741520" cy="23061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14888" y="579439"/>
            <a:ext cx="314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Time for a </a:t>
            </a:r>
            <a:r>
              <a:rPr lang="fr-FR" sz="2800" dirty="0" err="1">
                <a:latin typeface="Comic Sans MS" panose="030F0702030302020204" pitchFamily="66" charset="0"/>
              </a:rPr>
              <a:t>rest</a:t>
            </a:r>
            <a:r>
              <a:rPr lang="fr-FR" sz="2800" dirty="0">
                <a:latin typeface="Comic Sans MS" panose="030F0702030302020204" pitchFamily="66" charset="0"/>
              </a:rPr>
              <a:t> ...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140" y="3408761"/>
            <a:ext cx="4204293" cy="276757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12999" y="3623914"/>
            <a:ext cx="3012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... and a good Christmas </a:t>
            </a:r>
            <a:r>
              <a:rPr lang="fr-FR" sz="2800" dirty="0" err="1">
                <a:latin typeface="Comic Sans MS" panose="030F0702030302020204" pitchFamily="66" charset="0"/>
              </a:rPr>
              <a:t>meal</a:t>
            </a:r>
            <a:r>
              <a:rPr lang="fr-FR" sz="2800" dirty="0">
                <a:latin typeface="Comic Sans MS" panose="030F0702030302020204" pitchFamily="66" charset="0"/>
              </a:rPr>
              <a:t> !</a:t>
            </a:r>
          </a:p>
        </p:txBody>
      </p:sp>
      <p:sp>
        <p:nvSpPr>
          <p:cNvPr id="10" name="Flèche droite 9"/>
          <p:cNvSpPr/>
          <p:nvPr/>
        </p:nvSpPr>
        <p:spPr>
          <a:xfrm rot="21169021">
            <a:off x="3793129" y="6117890"/>
            <a:ext cx="1948766" cy="1168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45459" y="5996513"/>
            <a:ext cx="327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Hey, </a:t>
            </a:r>
            <a:r>
              <a:rPr lang="fr-FR" sz="2800" dirty="0" err="1">
                <a:latin typeface="Comic Sans MS" panose="030F0702030302020204" pitchFamily="66" charset="0"/>
              </a:rPr>
              <a:t>what’s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that</a:t>
            </a:r>
            <a:r>
              <a:rPr lang="fr-FR" sz="2800" dirty="0">
                <a:latin typeface="Comic Sans MS" panose="030F0702030302020204" pitchFamily="66" charset="0"/>
              </a:rPr>
              <a:t> ?</a:t>
            </a: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08086" y="207343"/>
            <a:ext cx="609600" cy="609600"/>
          </a:xfrm>
          <a:prstGeom prst="rect">
            <a:avLst/>
          </a:prstGeom>
        </p:spPr>
      </p:pic>
      <p:pic>
        <p:nvPicPr>
          <p:cNvPr id="12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199" y="5422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994" y="851647"/>
            <a:ext cx="5715000" cy="381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143" y="722263"/>
            <a:ext cx="2942665" cy="17346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07995" y="5970216"/>
            <a:ext cx="772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On Christmas </a:t>
            </a:r>
            <a:r>
              <a:rPr lang="fr-FR" sz="2800" dirty="0" err="1">
                <a:latin typeface="Comic Sans MS" panose="030F0702030302020204" pitchFamily="66" charset="0"/>
              </a:rPr>
              <a:t>eve</a:t>
            </a:r>
            <a:r>
              <a:rPr lang="fr-FR" sz="2800" dirty="0">
                <a:latin typeface="Comic Sans MS" panose="030F0702030302020204" pitchFamily="66" charset="0"/>
              </a:rPr>
              <a:t>, </a:t>
            </a:r>
            <a:r>
              <a:rPr lang="fr-FR" sz="2800" dirty="0" err="1">
                <a:latin typeface="Comic Sans MS" panose="030F0702030302020204" pitchFamily="66" charset="0"/>
              </a:rPr>
              <a:t>everyone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shares</a:t>
            </a:r>
            <a:r>
              <a:rPr lang="fr-FR" sz="2800" dirty="0">
                <a:latin typeface="Comic Sans MS" panose="030F0702030302020204" pitchFamily="66" charset="0"/>
              </a:rPr>
              <a:t> Crackers.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143" y="3023904"/>
            <a:ext cx="3505481" cy="2250888"/>
          </a:xfrm>
          <a:prstGeom prst="rect">
            <a:avLst/>
          </a:prstGeom>
        </p:spPr>
      </p:pic>
      <p:sp>
        <p:nvSpPr>
          <p:cNvPr id="6" name="Flèche droite 5"/>
          <p:cNvSpPr/>
          <p:nvPr/>
        </p:nvSpPr>
        <p:spPr>
          <a:xfrm rot="4465145" flipH="1" flipV="1">
            <a:off x="3897384" y="4070090"/>
            <a:ext cx="1292193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648315" y="4710748"/>
            <a:ext cx="2339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Small </a:t>
            </a:r>
            <a:r>
              <a:rPr lang="fr-FR" sz="2400" dirty="0" err="1">
                <a:latin typeface="Comic Sans MS" panose="030F0702030302020204" pitchFamily="66" charset="0"/>
              </a:rPr>
              <a:t>presents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8" name="Flèche droite 7"/>
          <p:cNvSpPr/>
          <p:nvPr/>
        </p:nvSpPr>
        <p:spPr>
          <a:xfrm rot="20500752">
            <a:off x="7505540" y="5102700"/>
            <a:ext cx="1586753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309835" y="5235215"/>
            <a:ext cx="3356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Comic Sans MS" panose="030F0702030302020204" pitchFamily="66" charset="0"/>
              </a:rPr>
              <a:t>Snaps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bangers</a:t>
            </a:r>
            <a:r>
              <a:rPr lang="fr-FR" sz="2400" dirty="0">
                <a:latin typeface="Comic Sans MS" panose="030F0702030302020204" pitchFamily="66" charset="0"/>
              </a:rPr>
              <a:t> (</a:t>
            </a:r>
            <a:r>
              <a:rPr lang="fr-FR" sz="2400" dirty="0" err="1">
                <a:latin typeface="Comic Sans MS" panose="030F0702030302020204" pitchFamily="66" charset="0"/>
              </a:rPr>
              <a:t>snaps</a:t>
            </a:r>
            <a:r>
              <a:rPr lang="fr-FR" sz="24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" name="Flèche droite 9"/>
          <p:cNvSpPr/>
          <p:nvPr/>
        </p:nvSpPr>
        <p:spPr>
          <a:xfrm rot="1792938">
            <a:off x="2353235" y="828787"/>
            <a:ext cx="1613647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207994" y="17908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Cracker </a:t>
            </a:r>
          </a:p>
        </p:txBody>
      </p:sp>
      <p:pic>
        <p:nvPicPr>
          <p:cNvPr id="1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6003" y="112663"/>
            <a:ext cx="609600" cy="609600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98859" y="4642176"/>
            <a:ext cx="609600" cy="609600"/>
          </a:xfrm>
          <a:prstGeom prst="rect">
            <a:avLst/>
          </a:prstGeom>
        </p:spPr>
      </p:pic>
      <p:pic>
        <p:nvPicPr>
          <p:cNvPr id="18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7499" y="5196877"/>
            <a:ext cx="609600" cy="609600"/>
          </a:xfrm>
          <a:prstGeom prst="rect">
            <a:avLst/>
          </a:prstGeom>
        </p:spPr>
      </p:pic>
      <p:pic>
        <p:nvPicPr>
          <p:cNvPr id="19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28847" y="5927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435" y="1102391"/>
            <a:ext cx="2821641" cy="31911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3035" y="389965"/>
            <a:ext cx="7826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Comic Sans MS" panose="030F0702030302020204" pitchFamily="66" charset="0"/>
              </a:rPr>
              <a:t>Now</a:t>
            </a:r>
            <a:r>
              <a:rPr lang="fr-FR" sz="3200" dirty="0">
                <a:latin typeface="Comic Sans MS" panose="030F0702030302020204" pitchFamily="66" charset="0"/>
              </a:rPr>
              <a:t>, </a:t>
            </a:r>
            <a:r>
              <a:rPr lang="fr-FR" sz="3200" dirty="0" err="1">
                <a:latin typeface="Comic Sans MS" panose="030F0702030302020204" pitchFamily="66" charset="0"/>
              </a:rPr>
              <a:t>let’s</a:t>
            </a:r>
            <a:r>
              <a:rPr lang="fr-FR" sz="3200" dirty="0">
                <a:latin typeface="Comic Sans MS" panose="030F0702030302020204" pitchFamily="66" charset="0"/>
              </a:rPr>
              <a:t> go to </a:t>
            </a:r>
            <a:r>
              <a:rPr lang="fr-FR" sz="3200" dirty="0" err="1">
                <a:latin typeface="Comic Sans MS" panose="030F0702030302020204" pitchFamily="66" charset="0"/>
              </a:rPr>
              <a:t>bed</a:t>
            </a:r>
            <a:r>
              <a:rPr lang="fr-FR" sz="3200" dirty="0">
                <a:latin typeface="Comic Sans MS" panose="030F0702030302020204" pitchFamily="66" charset="0"/>
              </a:rPr>
              <a:t> !  </a:t>
            </a:r>
            <a:r>
              <a:rPr lang="fr-FR" sz="3200" dirty="0" err="1">
                <a:latin typeface="Comic Sans MS" panose="030F0702030302020204" pitchFamily="66" charset="0"/>
              </a:rPr>
              <a:t>Xmas</a:t>
            </a:r>
            <a:r>
              <a:rPr lang="fr-FR" sz="3200" dirty="0">
                <a:latin typeface="Comic Sans MS" panose="030F0702030302020204" pitchFamily="66" charset="0"/>
              </a:rPr>
              <a:t> </a:t>
            </a:r>
            <a:r>
              <a:rPr lang="fr-FR" sz="3200" dirty="0" err="1">
                <a:latin typeface="Comic Sans MS" panose="030F0702030302020204" pitchFamily="66" charset="0"/>
              </a:rPr>
              <a:t>eve</a:t>
            </a:r>
            <a:r>
              <a:rPr lang="fr-FR" sz="3200" dirty="0">
                <a:latin typeface="Comic Sans MS" panose="030F0702030302020204" pitchFamily="66" charset="0"/>
              </a:rPr>
              <a:t> </a:t>
            </a:r>
            <a:r>
              <a:rPr lang="fr-FR" sz="3200" dirty="0" err="1">
                <a:latin typeface="Comic Sans MS" panose="030F0702030302020204" pitchFamily="66" charset="0"/>
              </a:rPr>
              <a:t>is</a:t>
            </a:r>
            <a:r>
              <a:rPr lang="fr-FR" sz="3200" dirty="0">
                <a:latin typeface="Comic Sans MS" panose="030F0702030302020204" pitchFamily="66" charset="0"/>
              </a:rPr>
              <a:t> over 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683" y="3201520"/>
            <a:ext cx="5848070" cy="33946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38482" y="2026341"/>
            <a:ext cx="588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Merry</a:t>
            </a:r>
            <a:r>
              <a:rPr lang="fr-FR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Christmas to all !</a:t>
            </a: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2495" y="389965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8882" y="2075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07024" y="2124635"/>
            <a:ext cx="775895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D’après l’album de Raymond Briggs </a:t>
            </a:r>
            <a:r>
              <a:rPr lang="fr-FR" sz="2400" i="1" dirty="0" err="1">
                <a:latin typeface="Comic Sans MS" panose="030F0702030302020204" pitchFamily="66" charset="0"/>
              </a:rPr>
              <a:t>Father</a:t>
            </a:r>
            <a:r>
              <a:rPr lang="fr-FR" sz="2400" i="1" dirty="0">
                <a:latin typeface="Comic Sans MS" panose="030F0702030302020204" pitchFamily="66" charset="0"/>
              </a:rPr>
              <a:t> Christmas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pPr algn="ctr"/>
            <a:r>
              <a:rPr lang="fr-FR" dirty="0">
                <a:latin typeface="Comic Sans MS" panose="030F0702030302020204" pitchFamily="66" charset="0"/>
              </a:rPr>
              <a:t>Ed. Puffin 1974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endParaRPr lang="fr-FR" sz="2400" dirty="0">
              <a:latin typeface="Comic Sans MS" panose="030F0702030302020204" pitchFamily="66" charset="0"/>
            </a:endParaRPr>
          </a:p>
          <a:p>
            <a:pPr algn="ctr"/>
            <a:r>
              <a:rPr lang="fr-FR" sz="2000" dirty="0">
                <a:latin typeface="Comic Sans MS" panose="030F0702030302020204" pitchFamily="66" charset="0"/>
              </a:rPr>
              <a:t>B. </a:t>
            </a:r>
            <a:r>
              <a:rPr lang="fr-FR" sz="2000" dirty="0" err="1">
                <a:latin typeface="Comic Sans MS" panose="030F0702030302020204" pitchFamily="66" charset="0"/>
              </a:rPr>
              <a:t>Williame</a:t>
            </a:r>
            <a:r>
              <a:rPr lang="fr-FR" sz="2000" dirty="0">
                <a:latin typeface="Comic Sans MS" panose="030F0702030302020204" pitchFamily="66" charset="0"/>
              </a:rPr>
              <a:t> CPLV </a:t>
            </a:r>
          </a:p>
          <a:p>
            <a:pPr algn="ctr"/>
            <a:r>
              <a:rPr lang="fr-FR" sz="2000" dirty="0">
                <a:latin typeface="Comic Sans MS" panose="030F0702030302020204" pitchFamily="66" charset="0"/>
              </a:rPr>
              <a:t>Bassin de Cambrai – Le </a:t>
            </a:r>
            <a:r>
              <a:rPr lang="fr-FR" sz="2000" dirty="0" err="1">
                <a:latin typeface="Comic Sans MS" panose="030F0702030302020204" pitchFamily="66" charset="0"/>
              </a:rPr>
              <a:t>Cateau</a:t>
            </a:r>
            <a:endParaRPr lang="fr-FR" sz="2000" dirty="0">
              <a:latin typeface="Comic Sans MS" panose="030F0702030302020204" pitchFamily="66" charset="0"/>
            </a:endParaRPr>
          </a:p>
          <a:p>
            <a:pPr algn="ctr"/>
            <a:r>
              <a:rPr lang="fr-FR" sz="2000" dirty="0">
                <a:latin typeface="Comic Sans MS" panose="030F0702030302020204" pitchFamily="66" charset="0"/>
              </a:rPr>
              <a:t>Voix Julianne </a:t>
            </a:r>
            <a:r>
              <a:rPr lang="fr-FR" sz="2000" dirty="0" err="1">
                <a:latin typeface="Comic Sans MS" panose="030F0702030302020204" pitchFamily="66" charset="0"/>
              </a:rPr>
              <a:t>Lowenstein</a:t>
            </a:r>
            <a:endParaRPr lang="fr-FR" sz="2000" dirty="0">
              <a:latin typeface="Comic Sans MS" panose="030F0702030302020204" pitchFamily="66" charset="0"/>
            </a:endParaRPr>
          </a:p>
          <a:p>
            <a:pPr algn="ctr"/>
            <a:r>
              <a:rPr lang="fr-FR" sz="2000" dirty="0">
                <a:latin typeface="Comic Sans MS" panose="030F0702030302020204" pitchFamily="66" charset="0"/>
              </a:rPr>
              <a:t>2018</a:t>
            </a:r>
          </a:p>
          <a:p>
            <a:endParaRPr lang="fr-F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971" y="1177652"/>
            <a:ext cx="2218040" cy="39691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1955" y="2437727"/>
            <a:ext cx="2554940" cy="19348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331" y="2127352"/>
            <a:ext cx="4429125" cy="301942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08846" y="5146777"/>
            <a:ext cx="277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Comic Sans MS" panose="030F0702030302020204" pitchFamily="66" charset="0"/>
              </a:rPr>
              <a:t>Shoulder</a:t>
            </a:r>
            <a:r>
              <a:rPr lang="fr-FR" sz="3200" dirty="0">
                <a:latin typeface="Comic Sans MS" panose="030F0702030302020204" pitchFamily="66" charset="0"/>
              </a:rPr>
              <a:t> bag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852270" y="5261249"/>
            <a:ext cx="1989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mic Sans MS" panose="030F0702030302020204" pitchFamily="66" charset="0"/>
              </a:rPr>
              <a:t>Thermos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975411" y="4562001"/>
            <a:ext cx="2408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mic Sans MS" panose="030F0702030302020204" pitchFamily="66" charset="0"/>
              </a:rPr>
              <a:t>Sandwiches</a:t>
            </a:r>
          </a:p>
        </p:txBody>
      </p:sp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89093" y="5846024"/>
            <a:ext cx="609600" cy="609600"/>
          </a:xfrm>
          <a:prstGeom prst="rect">
            <a:avLst/>
          </a:prstGeom>
        </p:spPr>
      </p:pic>
      <p:pic>
        <p:nvPicPr>
          <p:cNvPr id="12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38364" y="5920156"/>
            <a:ext cx="609600" cy="609600"/>
          </a:xfrm>
          <a:prstGeom prst="rect">
            <a:avLst/>
          </a:prstGeom>
        </p:spPr>
      </p:pic>
      <p:pic>
        <p:nvPicPr>
          <p:cNvPr id="13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85688" y="5615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4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6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6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5434" y="1686156"/>
            <a:ext cx="3281924" cy="33735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8830" y="1474662"/>
            <a:ext cx="2824617" cy="35850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656" y="1686156"/>
            <a:ext cx="3781425" cy="34575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9587" y="430306"/>
            <a:ext cx="605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Comic Sans MS" panose="030F0702030302020204" pitchFamily="66" charset="0"/>
              </a:rPr>
              <a:t>Santa </a:t>
            </a:r>
            <a:r>
              <a:rPr lang="fr-FR" sz="3600" dirty="0" err="1">
                <a:latin typeface="Comic Sans MS" panose="030F0702030302020204" pitchFamily="66" charset="0"/>
              </a:rPr>
              <a:t>is</a:t>
            </a:r>
            <a:r>
              <a:rPr lang="fr-FR" sz="3600" dirty="0">
                <a:latin typeface="Comic Sans MS" panose="030F0702030302020204" pitchFamily="66" charset="0"/>
              </a:rPr>
              <a:t> an </a:t>
            </a:r>
            <a:r>
              <a:rPr lang="fr-FR" sz="3600" dirty="0" err="1">
                <a:latin typeface="Comic Sans MS" panose="030F0702030302020204" pitchFamily="66" charset="0"/>
              </a:rPr>
              <a:t>ordinary</a:t>
            </a:r>
            <a:r>
              <a:rPr lang="fr-FR" sz="3600" dirty="0">
                <a:latin typeface="Comic Sans MS" panose="030F0702030302020204" pitchFamily="66" charset="0"/>
              </a:rPr>
              <a:t> man ...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47401" y="5059753"/>
            <a:ext cx="3364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He </a:t>
            </a:r>
            <a:r>
              <a:rPr lang="fr-FR" sz="2800" dirty="0" err="1">
                <a:latin typeface="Comic Sans MS" panose="030F0702030302020204" pitchFamily="66" charset="0"/>
              </a:rPr>
              <a:t>puts</a:t>
            </a:r>
            <a:r>
              <a:rPr lang="fr-FR" sz="2800" dirty="0">
                <a:latin typeface="Comic Sans MS" panose="030F0702030302020204" pitchFamily="66" charset="0"/>
              </a:rPr>
              <a:t> on </a:t>
            </a:r>
            <a:r>
              <a:rPr lang="fr-FR" sz="2800" dirty="0" err="1">
                <a:latin typeface="Comic Sans MS" panose="030F0702030302020204" pitchFamily="66" charset="0"/>
              </a:rPr>
              <a:t>slippers</a:t>
            </a:r>
            <a:r>
              <a:rPr lang="fr-FR" sz="2800" dirty="0">
                <a:latin typeface="Comic Sans MS" panose="030F0702030302020204" pitchFamily="66" charset="0"/>
              </a:rPr>
              <a:t> ...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39133" y="4928287"/>
            <a:ext cx="2901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Cares about the </a:t>
            </a:r>
            <a:r>
              <a:rPr lang="fr-FR" sz="2800" dirty="0" err="1">
                <a:latin typeface="Comic Sans MS" panose="030F0702030302020204" pitchFamily="66" charset="0"/>
              </a:rPr>
              <a:t>weather</a:t>
            </a:r>
            <a:r>
              <a:rPr lang="fr-FR" sz="2800" dirty="0">
                <a:latin typeface="Comic Sans MS" panose="030F0702030302020204" pitchFamily="66" charset="0"/>
              </a:rPr>
              <a:t> ...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081682" y="5189897"/>
            <a:ext cx="4110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Goes to the </a:t>
            </a:r>
            <a:r>
              <a:rPr lang="fr-FR" sz="2800" dirty="0" err="1">
                <a:latin typeface="Comic Sans MS" panose="030F0702030302020204" pitchFamily="66" charset="0"/>
              </a:rPr>
              <a:t>loo</a:t>
            </a:r>
            <a:r>
              <a:rPr lang="fr-FR" sz="2800" dirty="0">
                <a:latin typeface="Comic Sans MS" panose="030F0702030302020204" pitchFamily="66" charset="0"/>
              </a:rPr>
              <a:t> (</a:t>
            </a:r>
            <a:r>
              <a:rPr lang="fr-FR" sz="2800" dirty="0" err="1">
                <a:latin typeface="Comic Sans MS" panose="030F0702030302020204" pitchFamily="66" charset="0"/>
              </a:rPr>
              <a:t>toilet</a:t>
            </a:r>
            <a:r>
              <a:rPr lang="fr-FR" sz="2800" dirty="0">
                <a:latin typeface="Comic Sans MS" panose="030F0702030302020204" pitchFamily="66" charset="0"/>
              </a:rPr>
              <a:t>) and </a:t>
            </a:r>
            <a:r>
              <a:rPr lang="fr-FR" sz="2800" dirty="0" err="1">
                <a:latin typeface="Comic Sans MS" panose="030F0702030302020204" pitchFamily="66" charset="0"/>
              </a:rPr>
              <a:t>grumbles</a:t>
            </a:r>
            <a:r>
              <a:rPr lang="fr-FR" sz="2800" dirty="0">
                <a:latin typeface="Comic Sans MS" panose="030F0702030302020204" pitchFamily="66" charset="0"/>
              </a:rPr>
              <a:t> ...</a:t>
            </a: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90764" y="493707"/>
            <a:ext cx="609600" cy="609600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7229" y="5882394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83165" y="5882394"/>
            <a:ext cx="609600" cy="609600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33847" y="5827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5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9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3161" y="10925"/>
            <a:ext cx="4870342" cy="26490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75216" y="2735215"/>
            <a:ext cx="487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Has  breakfast and </a:t>
            </a:r>
            <a:r>
              <a:rPr lang="fr-FR" sz="2800" dirty="0" err="1">
                <a:latin typeface="Comic Sans MS" panose="030F0702030302020204" pitchFamily="66" charset="0"/>
              </a:rPr>
              <a:t>listens</a:t>
            </a:r>
            <a:r>
              <a:rPr lang="fr-FR" sz="2800" dirty="0">
                <a:latin typeface="Comic Sans MS" panose="030F0702030302020204" pitchFamily="66" charset="0"/>
              </a:rPr>
              <a:t> to the radio ...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458" y="0"/>
            <a:ext cx="3575517" cy="27915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3107" y="3764542"/>
            <a:ext cx="6009466" cy="23179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31661" y="2950659"/>
            <a:ext cx="260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Has a </a:t>
            </a:r>
            <a:r>
              <a:rPr lang="fr-FR" sz="2800" dirty="0" err="1">
                <a:latin typeface="Comic Sans MS" panose="030F0702030302020204" pitchFamily="66" charset="0"/>
              </a:rPr>
              <a:t>wash</a:t>
            </a:r>
            <a:r>
              <a:rPr lang="fr-FR" sz="2800" dirty="0">
                <a:latin typeface="Comic Sans MS" panose="030F0702030302020204" pitchFamily="66" charset="0"/>
              </a:rPr>
              <a:t> ...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05815" y="5896089"/>
            <a:ext cx="304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...</a:t>
            </a:r>
            <a:r>
              <a:rPr lang="fr-FR" sz="2800" dirty="0" err="1">
                <a:latin typeface="Comic Sans MS" panose="030F0702030302020204" pitchFamily="66" charset="0"/>
              </a:rPr>
              <a:t>gets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dressed</a:t>
            </a:r>
            <a:r>
              <a:rPr lang="fr-FR" sz="2800" dirty="0">
                <a:latin typeface="Comic Sans MS" panose="030F0702030302020204" pitchFamily="66" charset="0"/>
              </a:rPr>
              <a:t> ...</a:t>
            </a:r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71567" y="2925923"/>
            <a:ext cx="609600" cy="6096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92573" y="3248708"/>
            <a:ext cx="609600" cy="609600"/>
          </a:xfrm>
          <a:prstGeom prst="rect">
            <a:avLst/>
          </a:prstGeom>
        </p:spPr>
      </p:pic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09455" y="5946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4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2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270" y="2279464"/>
            <a:ext cx="4129928" cy="31845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8613" y="0"/>
            <a:ext cx="6042751" cy="30978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72150">
            <a:off x="5974191" y="2886722"/>
            <a:ext cx="4448336" cy="313747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0646" y="762452"/>
            <a:ext cx="353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omic Sans MS" panose="030F0702030302020204" pitchFamily="66" charset="0"/>
              </a:rPr>
              <a:t>... </a:t>
            </a:r>
            <a:r>
              <a:rPr lang="fr-FR" sz="3200" dirty="0" err="1">
                <a:latin typeface="Comic Sans MS" panose="030F0702030302020204" pitchFamily="66" charset="0"/>
              </a:rPr>
              <a:t>feeds</a:t>
            </a:r>
            <a:r>
              <a:rPr lang="fr-FR" sz="3200" dirty="0">
                <a:latin typeface="Comic Sans MS" panose="030F0702030302020204" pitchFamily="66" charset="0"/>
              </a:rPr>
              <a:t> </a:t>
            </a:r>
            <a:r>
              <a:rPr lang="fr-FR" sz="3200" dirty="0" err="1">
                <a:latin typeface="Comic Sans MS" panose="030F0702030302020204" pitchFamily="66" charset="0"/>
              </a:rPr>
              <a:t>his</a:t>
            </a:r>
            <a:r>
              <a:rPr lang="fr-FR" sz="3200" dirty="0">
                <a:latin typeface="Comic Sans MS" panose="030F0702030302020204" pitchFamily="66" charset="0"/>
              </a:rPr>
              <a:t> pets.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58154" y="5463987"/>
            <a:ext cx="326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Cat    and   dog</a:t>
            </a:r>
          </a:p>
        </p:txBody>
      </p:sp>
      <p:sp>
        <p:nvSpPr>
          <p:cNvPr id="8" name="ZoneTexte 7"/>
          <p:cNvSpPr txBox="1"/>
          <p:nvPr/>
        </p:nvSpPr>
        <p:spPr>
          <a:xfrm rot="709701">
            <a:off x="6098674" y="5714704"/>
            <a:ext cx="186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Reindeer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3318" y="847725"/>
            <a:ext cx="609600" cy="609600"/>
          </a:xfrm>
          <a:prstGeom prst="rect">
            <a:avLst/>
          </a:prstGeom>
        </p:spPr>
      </p:pic>
      <p:pic>
        <p:nvPicPr>
          <p:cNvPr id="12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83194" y="5528611"/>
            <a:ext cx="609600" cy="609600"/>
          </a:xfrm>
          <a:prstGeom prst="rect">
            <a:avLst/>
          </a:prstGeom>
        </p:spPr>
      </p:pic>
      <p:pic>
        <p:nvPicPr>
          <p:cNvPr id="13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50829" y="5987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3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318" y="1362483"/>
            <a:ext cx="5699664" cy="193090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2702" y="241119"/>
            <a:ext cx="1171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latin typeface="Comic Sans MS" panose="030F0702030302020204" pitchFamily="66" charset="0"/>
              </a:rPr>
              <a:t>His</a:t>
            </a:r>
            <a:r>
              <a:rPr lang="fr-FR" sz="3600" dirty="0">
                <a:latin typeface="Comic Sans MS" panose="030F0702030302020204" pitchFamily="66" charset="0"/>
              </a:rPr>
              <a:t> job </a:t>
            </a:r>
            <a:r>
              <a:rPr lang="fr-FR" sz="3600" dirty="0" err="1">
                <a:latin typeface="Comic Sans MS" panose="030F0702030302020204" pitchFamily="66" charset="0"/>
              </a:rPr>
              <a:t>is</a:t>
            </a:r>
            <a:r>
              <a:rPr lang="fr-FR" sz="3600" dirty="0">
                <a:latin typeface="Comic Sans MS" panose="030F0702030302020204" pitchFamily="66" charset="0"/>
              </a:rPr>
              <a:t> to </a:t>
            </a:r>
            <a:r>
              <a:rPr lang="fr-FR" sz="3600" dirty="0" err="1">
                <a:latin typeface="Comic Sans MS" panose="030F0702030302020204" pitchFamily="66" charset="0"/>
              </a:rPr>
              <a:t>deliver</a:t>
            </a:r>
            <a:r>
              <a:rPr lang="fr-FR" sz="3600" dirty="0">
                <a:latin typeface="Comic Sans MS" panose="030F0702030302020204" pitchFamily="66" charset="0"/>
              </a:rPr>
              <a:t> </a:t>
            </a:r>
            <a:r>
              <a:rPr lang="fr-FR" sz="3600" dirty="0" err="1">
                <a:latin typeface="Comic Sans MS" panose="030F0702030302020204" pitchFamily="66" charset="0"/>
              </a:rPr>
              <a:t>presents</a:t>
            </a:r>
            <a:r>
              <a:rPr lang="fr-FR" sz="3600" dirty="0">
                <a:latin typeface="Comic Sans MS" panose="030F0702030302020204" pitchFamily="66" charset="0"/>
              </a:rPr>
              <a:t> to people in the world ...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8969" y="1121708"/>
            <a:ext cx="2329784" cy="25089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7812" y="4120345"/>
            <a:ext cx="4821084" cy="175904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8135" y="4288714"/>
            <a:ext cx="4543425" cy="15906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60813" y="3293389"/>
            <a:ext cx="197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The </a:t>
            </a:r>
            <a:r>
              <a:rPr lang="fr-FR" sz="2800" dirty="0" err="1">
                <a:latin typeface="Comic Sans MS" panose="030F0702030302020204" pitchFamily="66" charset="0"/>
              </a:rPr>
              <a:t>sleigh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08969" y="3630706"/>
            <a:ext cx="262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The </a:t>
            </a:r>
            <a:r>
              <a:rPr lang="fr-FR" sz="2800" dirty="0" err="1">
                <a:latin typeface="Comic Sans MS" panose="030F0702030302020204" pitchFamily="66" charset="0"/>
              </a:rPr>
              <a:t>presents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38189" y="5879389"/>
            <a:ext cx="398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Covering</a:t>
            </a:r>
            <a:r>
              <a:rPr lang="fr-FR" sz="2800" dirty="0">
                <a:latin typeface="Comic Sans MS" panose="030F0702030302020204" pitchFamily="66" charset="0"/>
              </a:rPr>
              <a:t> the </a:t>
            </a:r>
            <a:r>
              <a:rPr lang="fr-FR" sz="2800" dirty="0" err="1">
                <a:latin typeface="Comic Sans MS" panose="030F0702030302020204" pitchFamily="66" charset="0"/>
              </a:rPr>
              <a:t>presents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145045" y="5879389"/>
            <a:ext cx="355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Tying</a:t>
            </a:r>
            <a:r>
              <a:rPr lang="fr-FR" sz="2800" dirty="0">
                <a:latin typeface="Comic Sans MS" panose="030F0702030302020204" pitchFamily="66" charset="0"/>
              </a:rPr>
              <a:t> the </a:t>
            </a:r>
            <a:r>
              <a:rPr lang="fr-FR" sz="2800" dirty="0" err="1">
                <a:latin typeface="Comic Sans MS" panose="030F0702030302020204" pitchFamily="66" charset="0"/>
              </a:rPr>
              <a:t>reindeer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pic>
        <p:nvPicPr>
          <p:cNvPr id="11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71075" y="752883"/>
            <a:ext cx="609600" cy="609600"/>
          </a:xfrm>
          <a:prstGeom prst="rect">
            <a:avLst/>
          </a:prstGeom>
        </p:spPr>
      </p:pic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37531" y="3358877"/>
            <a:ext cx="609600" cy="609600"/>
          </a:xfrm>
          <a:prstGeom prst="rect">
            <a:avLst/>
          </a:prstGeom>
        </p:spPr>
      </p:pic>
      <p:pic>
        <p:nvPicPr>
          <p:cNvPr id="16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2362" y="3611720"/>
            <a:ext cx="609600" cy="609600"/>
          </a:xfrm>
          <a:prstGeom prst="rect">
            <a:avLst/>
          </a:prstGeom>
        </p:spPr>
      </p:pic>
      <p:pic>
        <p:nvPicPr>
          <p:cNvPr id="17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48953" y="5924706"/>
            <a:ext cx="609600" cy="609600"/>
          </a:xfrm>
          <a:prstGeom prst="rect">
            <a:avLst/>
          </a:prstGeom>
        </p:spPr>
      </p:pic>
      <p:pic>
        <p:nvPicPr>
          <p:cNvPr id="18" name="Son enregistré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28714" y="5946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5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3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24" y="415501"/>
            <a:ext cx="4141975" cy="22671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9341" y="2785430"/>
            <a:ext cx="476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He </a:t>
            </a:r>
            <a:r>
              <a:rPr lang="fr-FR" sz="2800" dirty="0" err="1">
                <a:latin typeface="Comic Sans MS" panose="030F0702030302020204" pitchFamily="66" charset="0"/>
              </a:rPr>
              <a:t>goes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through</a:t>
            </a:r>
            <a:r>
              <a:rPr lang="fr-FR" sz="2800" dirty="0">
                <a:latin typeface="Comic Sans MS" panose="030F0702030302020204" pitchFamily="66" charset="0"/>
              </a:rPr>
              <a:t> the air ...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42" y="106219"/>
            <a:ext cx="5772150" cy="330517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7917" y="3411394"/>
            <a:ext cx="5838825" cy="32956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7199" y="3993776"/>
            <a:ext cx="29583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... And braves the </a:t>
            </a:r>
            <a:r>
              <a:rPr lang="fr-FR" sz="2800" dirty="0" err="1">
                <a:latin typeface="Comic Sans MS" panose="030F0702030302020204" pitchFamily="66" charset="0"/>
              </a:rPr>
              <a:t>weather</a:t>
            </a:r>
            <a:r>
              <a:rPr lang="fr-FR" sz="2800" dirty="0">
                <a:latin typeface="Comic Sans MS" panose="030F0702030302020204" pitchFamily="66" charset="0"/>
              </a:rPr>
              <a:t> : Can </a:t>
            </a:r>
            <a:r>
              <a:rPr lang="fr-FR" sz="2800" dirty="0" err="1">
                <a:latin typeface="Comic Sans MS" panose="030F0702030302020204" pitchFamily="66" charset="0"/>
              </a:rPr>
              <a:t>you</a:t>
            </a:r>
            <a:r>
              <a:rPr lang="fr-FR" sz="2800" dirty="0">
                <a:latin typeface="Comic Sans MS" panose="030F0702030302020204" pitchFamily="66" charset="0"/>
              </a:rPr>
              <a:t> tell the </a:t>
            </a:r>
            <a:r>
              <a:rPr lang="fr-FR" sz="2800" dirty="0" err="1">
                <a:latin typeface="Comic Sans MS" panose="030F0702030302020204" pitchFamily="66" charset="0"/>
              </a:rPr>
              <a:t>weather</a:t>
            </a:r>
            <a:r>
              <a:rPr lang="fr-FR" sz="2800" dirty="0">
                <a:latin typeface="Comic Sans MS" panose="030F0702030302020204" pitchFamily="66" charset="0"/>
              </a:rPr>
              <a:t>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07954" y="184668"/>
            <a:ext cx="87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Comic Sans MS" panose="030F0702030302020204" pitchFamily="66" charset="0"/>
              </a:rPr>
              <a:t>snow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66729" y="1758806"/>
            <a:ext cx="92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rain</a:t>
            </a:r>
            <a:endParaRPr lang="fr-FR" sz="2800" dirty="0">
              <a:latin typeface="Comic Sans MS" panose="030F0702030302020204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771868" y="3483451"/>
            <a:ext cx="103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Comic Sans MS" panose="030F0702030302020204" pitchFamily="66" charset="0"/>
              </a:rPr>
              <a:t>storm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02706" y="5153349"/>
            <a:ext cx="77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latin typeface="Comic Sans MS" panose="030F0702030302020204" pitchFamily="66" charset="0"/>
              </a:rPr>
              <a:t>Fog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0599" y="2801793"/>
            <a:ext cx="609600" cy="609600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24811" y="5473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704" y="758909"/>
            <a:ext cx="1919849" cy="18476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788" y="119893"/>
            <a:ext cx="1944221" cy="25022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96788" y="2622177"/>
            <a:ext cx="950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Comic Sans MS" panose="030F0702030302020204" pitchFamily="66" charset="0"/>
              </a:rPr>
              <a:t>Father</a:t>
            </a:r>
            <a:r>
              <a:rPr lang="fr-FR" sz="2400" dirty="0">
                <a:latin typeface="Comic Sans MS" panose="030F0702030302020204" pitchFamily="66" charset="0"/>
              </a:rPr>
              <a:t> Christmas </a:t>
            </a:r>
            <a:r>
              <a:rPr lang="fr-FR" sz="2400" dirty="0" err="1">
                <a:latin typeface="Comic Sans MS" panose="030F0702030302020204" pitchFamily="66" charset="0"/>
              </a:rPr>
              <a:t>puts</a:t>
            </a:r>
            <a:r>
              <a:rPr lang="fr-FR" sz="2400" dirty="0">
                <a:latin typeface="Comic Sans MS" panose="030F0702030302020204" pitchFamily="66" charset="0"/>
              </a:rPr>
              <a:t> the </a:t>
            </a:r>
            <a:r>
              <a:rPr lang="fr-FR" sz="2400" dirty="0" err="1">
                <a:latin typeface="Comic Sans MS" panose="030F0702030302020204" pitchFamily="66" charset="0"/>
              </a:rPr>
              <a:t>presents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under</a:t>
            </a:r>
            <a:r>
              <a:rPr lang="fr-FR" sz="2400" dirty="0">
                <a:latin typeface="Comic Sans MS" panose="030F0702030302020204" pitchFamily="66" charset="0"/>
              </a:rPr>
              <a:t> the Christmas </a:t>
            </a:r>
            <a:r>
              <a:rPr lang="fr-FR" sz="2400" dirty="0" err="1">
                <a:latin typeface="Comic Sans MS" panose="030F0702030302020204" pitchFamily="66" charset="0"/>
              </a:rPr>
              <a:t>tree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1570" y="3528508"/>
            <a:ext cx="3405328" cy="28842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640540" y="4277870"/>
            <a:ext cx="355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Comic Sans MS" panose="030F0702030302020204" pitchFamily="66" charset="0"/>
              </a:rPr>
              <a:t>Sometimes</a:t>
            </a:r>
            <a:r>
              <a:rPr lang="fr-FR" sz="2400" dirty="0">
                <a:latin typeface="Comic Sans MS" panose="030F0702030302020204" pitchFamily="66" charset="0"/>
              </a:rPr>
              <a:t>, </a:t>
            </a:r>
            <a:r>
              <a:rPr lang="fr-FR" sz="2400" dirty="0" err="1">
                <a:latin typeface="Comic Sans MS" panose="030F0702030302020204" pitchFamily="66" charset="0"/>
              </a:rPr>
              <a:t>he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finds</a:t>
            </a:r>
            <a:r>
              <a:rPr lang="fr-FR" sz="2400" dirty="0">
                <a:latin typeface="Comic Sans MS" panose="030F0702030302020204" pitchFamily="66" charset="0"/>
              </a:rPr>
              <a:t> a </a:t>
            </a:r>
            <a:r>
              <a:rPr lang="fr-FR" sz="2400" dirty="0" err="1">
                <a:latin typeface="Comic Sans MS" panose="030F0702030302020204" pitchFamily="66" charset="0"/>
              </a:rPr>
              <a:t>small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present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left</a:t>
            </a:r>
            <a:r>
              <a:rPr lang="fr-FR" sz="2400" dirty="0">
                <a:latin typeface="Comic Sans MS" panose="030F0702030302020204" pitchFamily="66" charset="0"/>
              </a:rPr>
              <a:t> for </a:t>
            </a:r>
            <a:r>
              <a:rPr lang="fr-FR" sz="2400" dirty="0" err="1">
                <a:latin typeface="Comic Sans MS" panose="030F0702030302020204" pitchFamily="66" charset="0"/>
              </a:rPr>
              <a:t>him</a:t>
            </a:r>
            <a:r>
              <a:rPr lang="fr-FR" sz="2400" dirty="0">
                <a:latin typeface="Comic Sans MS" panose="030F0702030302020204" pitchFamily="66" charset="0"/>
              </a:rPr>
              <a:t> ...</a:t>
            </a: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99059" y="2622177"/>
            <a:ext cx="609600" cy="6096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05952" y="5108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16859" y="389965"/>
            <a:ext cx="3213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Time for a </a:t>
            </a:r>
            <a:r>
              <a:rPr lang="fr-FR" sz="2800" dirty="0" err="1">
                <a:latin typeface="Comic Sans MS" panose="030F0702030302020204" pitchFamily="66" charset="0"/>
              </a:rPr>
              <a:t>picnic</a:t>
            </a:r>
            <a:r>
              <a:rPr lang="fr-FR" sz="2800" dirty="0">
                <a:latin typeface="Comic Sans MS" panose="030F0702030302020204" pitchFamily="66" charset="0"/>
              </a:rPr>
              <a:t>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782" y="1102659"/>
            <a:ext cx="3952600" cy="46686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382" y="913185"/>
            <a:ext cx="3771900" cy="4800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54941" y="5903259"/>
            <a:ext cx="610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latin typeface="Comic Sans MS" panose="030F0702030302020204" pitchFamily="66" charset="0"/>
              </a:rPr>
              <a:t>What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can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you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see</a:t>
            </a:r>
            <a:r>
              <a:rPr lang="fr-FR" sz="2800" dirty="0">
                <a:latin typeface="Comic Sans MS" panose="030F0702030302020204" pitchFamily="66" charset="0"/>
              </a:rPr>
              <a:t> in </a:t>
            </a:r>
            <a:r>
              <a:rPr lang="fr-FR" sz="2800" dirty="0" err="1">
                <a:latin typeface="Comic Sans MS" panose="030F0702030302020204" pitchFamily="66" charset="0"/>
              </a:rPr>
              <a:t>this</a:t>
            </a:r>
            <a:r>
              <a:rPr lang="fr-FR" sz="2800" dirty="0"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latin typeface="Comic Sans MS" panose="030F0702030302020204" pitchFamily="66" charset="0"/>
              </a:rPr>
              <a:t>picture</a:t>
            </a:r>
            <a:r>
              <a:rPr lang="fr-FR" sz="2800" dirty="0">
                <a:latin typeface="Comic Sans MS" panose="030F0702030302020204" pitchFamily="66" charset="0"/>
              </a:rPr>
              <a:t> ?</a:t>
            </a:r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5282" y="307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3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270</Words>
  <Application>Microsoft Macintosh PowerPoint</Application>
  <PresentationFormat>Grand écran</PresentationFormat>
  <Paragraphs>63</Paragraphs>
  <Slides>17</Slides>
  <Notes>0</Notes>
  <HiddenSlides>0</HiddenSlides>
  <MMClips>45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uitilisateur</dc:creator>
  <cp:lastModifiedBy>Karine Buisine</cp:lastModifiedBy>
  <cp:revision>39</cp:revision>
  <dcterms:created xsi:type="dcterms:W3CDTF">2018-12-06T09:26:51Z</dcterms:created>
  <dcterms:modified xsi:type="dcterms:W3CDTF">2022-12-02T11:07:04Z</dcterms:modified>
</cp:coreProperties>
</file>