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8" r:id="rId5"/>
    <p:sldId id="257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E3E3E5"/>
    <a:srgbClr val="E16701"/>
    <a:srgbClr val="AD2805"/>
    <a:srgbClr val="B8151B"/>
    <a:srgbClr val="BDCBEB"/>
    <a:srgbClr val="BFCCEC"/>
    <a:srgbClr val="739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82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78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20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27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94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9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0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2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3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76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10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E312B-222D-4811-9DB2-BB35E2472DDC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89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jpeg"/><Relationship Id="rId5" Type="http://schemas.microsoft.com/office/2007/relationships/media" Target="../media/media3.mp3"/><Relationship Id="rId10" Type="http://schemas.openxmlformats.org/officeDocument/2006/relationships/image" Target="../media/image6.jpe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slideLayout" Target="../slideLayouts/slideLayout9.xml"/><Relationship Id="rId3" Type="http://schemas.microsoft.com/office/2007/relationships/media" Target="../media/media6.mp3"/><Relationship Id="rId7" Type="http://schemas.microsoft.com/office/2007/relationships/media" Target="../media/media7.mp3"/><Relationship Id="rId12" Type="http://schemas.openxmlformats.org/officeDocument/2006/relationships/audio" Target="../media/media9.mp3"/><Relationship Id="rId2" Type="http://schemas.openxmlformats.org/officeDocument/2006/relationships/audio" Target="../media/media5.mp3"/><Relationship Id="rId16" Type="http://schemas.openxmlformats.org/officeDocument/2006/relationships/image" Target="../media/image7.png"/><Relationship Id="rId1" Type="http://schemas.microsoft.com/office/2007/relationships/media" Target="../media/media5.mp3"/><Relationship Id="rId6" Type="http://schemas.openxmlformats.org/officeDocument/2006/relationships/audio" Target="../media/media2.mp3"/><Relationship Id="rId11" Type="http://schemas.microsoft.com/office/2007/relationships/media" Target="../media/media9.mp3"/><Relationship Id="rId5" Type="http://schemas.microsoft.com/office/2007/relationships/media" Target="../media/media2.mp3"/><Relationship Id="rId15" Type="http://schemas.openxmlformats.org/officeDocument/2006/relationships/image" Target="../media/image8.png"/><Relationship Id="rId10" Type="http://schemas.openxmlformats.org/officeDocument/2006/relationships/audio" Target="../media/media8.mp3"/><Relationship Id="rId4" Type="http://schemas.openxmlformats.org/officeDocument/2006/relationships/audio" Target="../media/media6.mp3"/><Relationship Id="rId9" Type="http://schemas.microsoft.com/office/2007/relationships/media" Target="../media/media8.mp3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slideLayout" Target="../slideLayouts/slideLayout7.xml"/><Relationship Id="rId3" Type="http://schemas.microsoft.com/office/2007/relationships/media" Target="../media/media11.mp3"/><Relationship Id="rId7" Type="http://schemas.microsoft.com/office/2007/relationships/media" Target="../media/media12.mp3"/><Relationship Id="rId12" Type="http://schemas.openxmlformats.org/officeDocument/2006/relationships/audio" Target="../media/media14.mp3"/><Relationship Id="rId2" Type="http://schemas.openxmlformats.org/officeDocument/2006/relationships/audio" Target="../media/media10.mp3"/><Relationship Id="rId16" Type="http://schemas.openxmlformats.org/officeDocument/2006/relationships/image" Target="../media/image7.png"/><Relationship Id="rId1" Type="http://schemas.microsoft.com/office/2007/relationships/media" Target="../media/media10.mp3"/><Relationship Id="rId6" Type="http://schemas.openxmlformats.org/officeDocument/2006/relationships/audio" Target="../media/media4.mp3"/><Relationship Id="rId11" Type="http://schemas.microsoft.com/office/2007/relationships/media" Target="../media/media14.mp3"/><Relationship Id="rId5" Type="http://schemas.microsoft.com/office/2007/relationships/media" Target="../media/media4.mp3"/><Relationship Id="rId15" Type="http://schemas.openxmlformats.org/officeDocument/2006/relationships/image" Target="../media/image9.jpeg"/><Relationship Id="rId10" Type="http://schemas.openxmlformats.org/officeDocument/2006/relationships/audio" Target="../media/media13.mp3"/><Relationship Id="rId4" Type="http://schemas.openxmlformats.org/officeDocument/2006/relationships/audio" Target="../media/media11.mp3"/><Relationship Id="rId9" Type="http://schemas.microsoft.com/office/2007/relationships/media" Target="../media/media13.mp3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p3"/><Relationship Id="rId13" Type="http://schemas.openxmlformats.org/officeDocument/2006/relationships/slideLayout" Target="../slideLayouts/slideLayout7.xml"/><Relationship Id="rId3" Type="http://schemas.microsoft.com/office/2007/relationships/media" Target="../media/media16.mp3"/><Relationship Id="rId7" Type="http://schemas.microsoft.com/office/2007/relationships/media" Target="../media/media18.mp3"/><Relationship Id="rId12" Type="http://schemas.openxmlformats.org/officeDocument/2006/relationships/audio" Target="../media/media11.mp3"/><Relationship Id="rId2" Type="http://schemas.openxmlformats.org/officeDocument/2006/relationships/audio" Target="../media/media15.mp3"/><Relationship Id="rId16" Type="http://schemas.openxmlformats.org/officeDocument/2006/relationships/image" Target="../media/image7.png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11" Type="http://schemas.microsoft.com/office/2007/relationships/media" Target="../media/media11.mp3"/><Relationship Id="rId5" Type="http://schemas.microsoft.com/office/2007/relationships/media" Target="../media/media17.mp3"/><Relationship Id="rId15" Type="http://schemas.openxmlformats.org/officeDocument/2006/relationships/image" Target="../media/image10.jpg"/><Relationship Id="rId10" Type="http://schemas.openxmlformats.org/officeDocument/2006/relationships/audio" Target="../media/media19.mp3"/><Relationship Id="rId4" Type="http://schemas.openxmlformats.org/officeDocument/2006/relationships/audio" Target="../media/media16.mp3"/><Relationship Id="rId9" Type="http://schemas.microsoft.com/office/2007/relationships/media" Target="../media/media19.mp3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p3"/><Relationship Id="rId13" Type="http://schemas.microsoft.com/office/2007/relationships/media" Target="../media/media26.mp3"/><Relationship Id="rId18" Type="http://schemas.openxmlformats.org/officeDocument/2006/relationships/image" Target="../media/image6.jpeg"/><Relationship Id="rId26" Type="http://schemas.openxmlformats.org/officeDocument/2006/relationships/image" Target="../media/image18.png"/><Relationship Id="rId3" Type="http://schemas.microsoft.com/office/2007/relationships/media" Target="../media/media21.mp3"/><Relationship Id="rId21" Type="http://schemas.openxmlformats.org/officeDocument/2006/relationships/image" Target="../media/image13.png"/><Relationship Id="rId7" Type="http://schemas.microsoft.com/office/2007/relationships/media" Target="../media/media23.mp3"/><Relationship Id="rId12" Type="http://schemas.openxmlformats.org/officeDocument/2006/relationships/audio" Target="../media/media25.mp3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7.jpeg"/><Relationship Id="rId2" Type="http://schemas.openxmlformats.org/officeDocument/2006/relationships/audio" Target="../media/media20.mp3"/><Relationship Id="rId16" Type="http://schemas.openxmlformats.org/officeDocument/2006/relationships/audio" Target="../media/media27.mp3"/><Relationship Id="rId20" Type="http://schemas.openxmlformats.org/officeDocument/2006/relationships/image" Target="../media/image12.jpeg"/><Relationship Id="rId1" Type="http://schemas.microsoft.com/office/2007/relationships/media" Target="../media/media20.mp3"/><Relationship Id="rId6" Type="http://schemas.openxmlformats.org/officeDocument/2006/relationships/audio" Target="../media/media22.mp3"/><Relationship Id="rId11" Type="http://schemas.microsoft.com/office/2007/relationships/media" Target="../media/media25.mp3"/><Relationship Id="rId24" Type="http://schemas.openxmlformats.org/officeDocument/2006/relationships/image" Target="../media/image16.jpeg"/><Relationship Id="rId5" Type="http://schemas.microsoft.com/office/2007/relationships/media" Target="../media/media22.mp3"/><Relationship Id="rId15" Type="http://schemas.microsoft.com/office/2007/relationships/media" Target="../media/media27.mp3"/><Relationship Id="rId23" Type="http://schemas.openxmlformats.org/officeDocument/2006/relationships/image" Target="../media/image15.jpg"/><Relationship Id="rId10" Type="http://schemas.openxmlformats.org/officeDocument/2006/relationships/audio" Target="../media/media24.mp3"/><Relationship Id="rId19" Type="http://schemas.openxmlformats.org/officeDocument/2006/relationships/image" Target="../media/image11.jpg"/><Relationship Id="rId4" Type="http://schemas.openxmlformats.org/officeDocument/2006/relationships/audio" Target="../media/media21.mp3"/><Relationship Id="rId9" Type="http://schemas.microsoft.com/office/2007/relationships/media" Target="../media/media24.mp3"/><Relationship Id="rId14" Type="http://schemas.openxmlformats.org/officeDocument/2006/relationships/audio" Target="../media/media26.mp3"/><Relationship Id="rId22" Type="http://schemas.openxmlformats.org/officeDocument/2006/relationships/image" Target="../media/image14.jpg"/><Relationship Id="rId2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Noël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9687">
            <a:off x="7450660" y="3053589"/>
            <a:ext cx="1804930" cy="117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70945" y="1654085"/>
            <a:ext cx="5500687" cy="1200329"/>
          </a:xfrm>
          <a:prstGeom prst="rect">
            <a:avLst/>
          </a:prstGeom>
          <a:solidFill>
            <a:srgbClr val="BFCCE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What</a:t>
            </a:r>
            <a:r>
              <a:rPr lang="fr-FR" sz="3600" dirty="0">
                <a:solidFill>
                  <a:srgbClr val="B8151B"/>
                </a:solidFill>
                <a:latin typeface="Comic Sans MS" panose="030F0702030302020204" pitchFamily="66" charset="0"/>
              </a:rPr>
              <a:t> </a:t>
            </a:r>
            <a:r>
              <a:rPr lang="fr-FR" sz="36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can</a:t>
            </a:r>
            <a:r>
              <a:rPr lang="fr-FR" sz="3600" dirty="0">
                <a:solidFill>
                  <a:srgbClr val="B8151B"/>
                </a:solidFill>
                <a:latin typeface="Comic Sans MS" panose="030F0702030302020204" pitchFamily="66" charset="0"/>
              </a:rPr>
              <a:t> </a:t>
            </a:r>
            <a:r>
              <a:rPr lang="fr-FR" sz="36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you</a:t>
            </a:r>
            <a:r>
              <a:rPr lang="fr-FR" sz="3600" dirty="0">
                <a:solidFill>
                  <a:srgbClr val="B8151B"/>
                </a:solidFill>
                <a:latin typeface="Comic Sans MS" panose="030F0702030302020204" pitchFamily="66" charset="0"/>
              </a:rPr>
              <a:t> </a:t>
            </a:r>
            <a:r>
              <a:rPr lang="fr-FR" sz="36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see</a:t>
            </a:r>
            <a:r>
              <a:rPr lang="fr-FR" sz="3600" dirty="0">
                <a:solidFill>
                  <a:srgbClr val="B8151B"/>
                </a:solidFill>
                <a:latin typeface="Comic Sans MS" panose="030F0702030302020204" pitchFamily="66" charset="0"/>
              </a:rPr>
              <a:t> on the </a:t>
            </a:r>
            <a:r>
              <a:rPr lang="fr-FR" sz="36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following</a:t>
            </a:r>
            <a:r>
              <a:rPr lang="fr-FR" sz="3600" dirty="0">
                <a:solidFill>
                  <a:srgbClr val="B8151B"/>
                </a:solidFill>
                <a:latin typeface="Comic Sans MS" panose="030F0702030302020204" pitchFamily="66" charset="0"/>
              </a:rPr>
              <a:t> </a:t>
            </a:r>
            <a:r>
              <a:rPr lang="fr-FR" sz="36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pictures</a:t>
            </a:r>
            <a:r>
              <a:rPr lang="fr-FR" sz="3600" dirty="0">
                <a:solidFill>
                  <a:srgbClr val="B8151B"/>
                </a:solidFill>
                <a:latin typeface="Comic Sans MS" panose="030F0702030302020204" pitchFamily="66" charset="0"/>
              </a:rPr>
              <a:t>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80290" y="3672916"/>
            <a:ext cx="4391342" cy="1077218"/>
          </a:xfrm>
          <a:prstGeom prst="rect">
            <a:avLst/>
          </a:prstGeom>
          <a:solidFill>
            <a:srgbClr val="BFCCE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Try</a:t>
            </a:r>
            <a:r>
              <a:rPr lang="fr-FR" sz="3200" dirty="0">
                <a:solidFill>
                  <a:srgbClr val="B8151B"/>
                </a:solidFill>
                <a:latin typeface="Comic Sans MS" panose="030F0702030302020204" pitchFamily="66" charset="0"/>
              </a:rPr>
              <a:t> to </a:t>
            </a:r>
            <a:r>
              <a:rPr lang="fr-FR" sz="32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name</a:t>
            </a:r>
            <a:r>
              <a:rPr lang="fr-FR" sz="3200" dirty="0">
                <a:solidFill>
                  <a:srgbClr val="B8151B"/>
                </a:solidFill>
                <a:latin typeface="Comic Sans MS" panose="030F0702030302020204" pitchFamily="66" charset="0"/>
              </a:rPr>
              <a:t> the </a:t>
            </a:r>
            <a:r>
              <a:rPr lang="fr-FR" sz="32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most</a:t>
            </a:r>
            <a:r>
              <a:rPr lang="fr-FR" sz="3200" dirty="0">
                <a:solidFill>
                  <a:srgbClr val="B8151B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things</a:t>
            </a:r>
            <a:r>
              <a:rPr lang="fr-FR" sz="3200" dirty="0">
                <a:solidFill>
                  <a:srgbClr val="B8151B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you</a:t>
            </a:r>
            <a:r>
              <a:rPr lang="fr-FR" sz="3200" dirty="0">
                <a:solidFill>
                  <a:srgbClr val="B8151B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can</a:t>
            </a:r>
            <a:r>
              <a:rPr lang="fr-FR" sz="3200" dirty="0">
                <a:solidFill>
                  <a:srgbClr val="B8151B"/>
                </a:solidFill>
                <a:latin typeface="Comic Sans MS" panose="030F0702030302020204" pitchFamily="66" charset="0"/>
              </a:rPr>
              <a:t> !</a:t>
            </a:r>
          </a:p>
        </p:txBody>
      </p:sp>
      <p:pic>
        <p:nvPicPr>
          <p:cNvPr id="4" name="Espace réservé pour une image  4" descr="Noël - Recherche Googl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38325">
            <a:off x="8839121" y="2221147"/>
            <a:ext cx="2074861" cy="13832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2" descr="Résultat de recherche d'images pour &quot;Noël&quot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8698">
            <a:off x="7893024" y="4070701"/>
            <a:ext cx="1458870" cy="14588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1598">
            <a:off x="9221078" y="3696295"/>
            <a:ext cx="1910663" cy="1432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ZoneTexte 6"/>
          <p:cNvSpPr txBox="1"/>
          <p:nvPr/>
        </p:nvSpPr>
        <p:spPr>
          <a:xfrm>
            <a:off x="1785937" y="5568636"/>
            <a:ext cx="6429375" cy="523220"/>
          </a:xfrm>
          <a:prstGeom prst="rect">
            <a:avLst/>
          </a:prstGeom>
          <a:solidFill>
            <a:srgbClr val="BDCBE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B8151B"/>
                </a:solidFill>
                <a:latin typeface="Comic Sans MS" panose="030F0702030302020204" pitchFamily="66" charset="0"/>
              </a:rPr>
              <a:t>Tell the </a:t>
            </a:r>
            <a:r>
              <a:rPr lang="fr-FR" sz="28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poem</a:t>
            </a:r>
            <a:r>
              <a:rPr lang="fr-FR" sz="2800" dirty="0">
                <a:solidFill>
                  <a:srgbClr val="B8151B"/>
                </a:solidFill>
                <a:latin typeface="Comic Sans MS" panose="030F0702030302020204" pitchFamily="66" charset="0"/>
              </a:rPr>
              <a:t>, </a:t>
            </a:r>
            <a:r>
              <a:rPr lang="fr-FR" sz="28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sing</a:t>
            </a:r>
            <a:r>
              <a:rPr lang="fr-FR" sz="2800" dirty="0">
                <a:solidFill>
                  <a:srgbClr val="B8151B"/>
                </a:solidFill>
                <a:latin typeface="Comic Sans MS" panose="030F0702030302020204" pitchFamily="66" charset="0"/>
              </a:rPr>
              <a:t> the </a:t>
            </a:r>
            <a:r>
              <a:rPr lang="fr-FR" sz="28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songs</a:t>
            </a:r>
            <a:r>
              <a:rPr lang="fr-FR" sz="2800" dirty="0">
                <a:solidFill>
                  <a:srgbClr val="B8151B"/>
                </a:solidFill>
                <a:latin typeface="Comic Sans MS" panose="030F0702030302020204" pitchFamily="66" charset="0"/>
              </a:rPr>
              <a:t> : </a:t>
            </a:r>
            <a:r>
              <a:rPr lang="fr-FR" sz="2800" dirty="0" err="1">
                <a:solidFill>
                  <a:srgbClr val="B8151B"/>
                </a:solidFill>
                <a:latin typeface="Comic Sans MS" panose="030F0702030302020204" pitchFamily="66" charset="0"/>
              </a:rPr>
              <a:t>enjoy</a:t>
            </a:r>
            <a:r>
              <a:rPr lang="fr-FR" sz="2800" dirty="0">
                <a:solidFill>
                  <a:srgbClr val="B8151B"/>
                </a:solidFill>
                <a:latin typeface="Comic Sans MS" panose="030F0702030302020204" pitchFamily="66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50343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Noël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150" y="682172"/>
            <a:ext cx="7780137" cy="50654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3424893" y="1219200"/>
            <a:ext cx="914878" cy="2198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075065" y="921650"/>
            <a:ext cx="1349828" cy="72571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snow</a:t>
            </a:r>
            <a:endParaRPr lang="fr-F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3467958" y="3243941"/>
            <a:ext cx="1596571" cy="21771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88207" y="2902848"/>
            <a:ext cx="3236686" cy="8128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Comic Sans MS" panose="030F0702030302020204" pitchFamily="66" charset="0"/>
              </a:rPr>
              <a:t>A teddy </a:t>
            </a:r>
            <a:r>
              <a:rPr lang="fr-FR" sz="3600" dirty="0" err="1">
                <a:latin typeface="Comic Sans MS" panose="030F0702030302020204" pitchFamily="66" charset="0"/>
              </a:rPr>
              <a:t>bear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467958" y="2173574"/>
            <a:ext cx="3577419" cy="20986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52341" y="1896965"/>
            <a:ext cx="3647369" cy="73451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Comic Sans MS" panose="030F0702030302020204" pitchFamily="66" charset="0"/>
              </a:rPr>
              <a:t>Santa Claus </a:t>
            </a:r>
            <a:r>
              <a:rPr lang="fr-FR" sz="3600" dirty="0" err="1">
                <a:latin typeface="Comic Sans MS" panose="030F0702030302020204" pitchFamily="66" charset="0"/>
              </a:rPr>
              <a:t>hat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9" name="Bulle ronde 8"/>
          <p:cNvSpPr/>
          <p:nvPr/>
        </p:nvSpPr>
        <p:spPr>
          <a:xfrm>
            <a:off x="52340" y="4471988"/>
            <a:ext cx="3776710" cy="2171700"/>
          </a:xfrm>
          <a:prstGeom prst="wedgeEllipseCallout">
            <a:avLst>
              <a:gd name="adj1" fmla="val -47617"/>
              <a:gd name="adj2" fmla="val 5329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Christmas </a:t>
            </a:r>
            <a:r>
              <a:rPr lang="fr-FR" sz="2400" dirty="0" err="1">
                <a:latin typeface="Comic Sans MS" panose="030F0702030302020204" pitchFamily="66" charset="0"/>
              </a:rPr>
              <a:t>poem</a:t>
            </a:r>
            <a:r>
              <a:rPr lang="fr-FR" sz="2400" dirty="0">
                <a:latin typeface="Comic Sans MS" panose="030F0702030302020204" pitchFamily="66" charset="0"/>
              </a:rPr>
              <a:t> : Christmas </a:t>
            </a:r>
            <a:r>
              <a:rPr lang="fr-FR" sz="2400" dirty="0" err="1">
                <a:latin typeface="Comic Sans MS" panose="030F0702030302020204" pitchFamily="66" charset="0"/>
              </a:rPr>
              <a:t>is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bright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pic>
        <p:nvPicPr>
          <p:cNvPr id="7" name="16 Piste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28927" y="4040982"/>
            <a:ext cx="862012" cy="8620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Snow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78221" y="912125"/>
            <a:ext cx="343295" cy="343295"/>
          </a:xfrm>
          <a:prstGeom prst="rect">
            <a:avLst/>
          </a:prstGeom>
        </p:spPr>
      </p:pic>
      <p:pic>
        <p:nvPicPr>
          <p:cNvPr id="11" name="Santa Claus Ha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2038" y="1921893"/>
            <a:ext cx="338138" cy="338138"/>
          </a:xfrm>
          <a:prstGeom prst="rect">
            <a:avLst/>
          </a:prstGeom>
        </p:spPr>
      </p:pic>
      <p:pic>
        <p:nvPicPr>
          <p:cNvPr id="12" name="A Teddy Bea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9611" y="2914851"/>
            <a:ext cx="329090" cy="3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7079" y="308408"/>
            <a:ext cx="5772150" cy="58102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Flèche droite 3"/>
          <p:cNvSpPr/>
          <p:nvPr/>
        </p:nvSpPr>
        <p:spPr>
          <a:xfrm>
            <a:off x="3650103" y="703050"/>
            <a:ext cx="6147040" cy="19683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3668263" y="1521760"/>
            <a:ext cx="2873115" cy="20736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926479">
            <a:off x="3582312" y="3100806"/>
            <a:ext cx="5119449" cy="18483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793142">
            <a:off x="3651967" y="3740177"/>
            <a:ext cx="2732889" cy="17414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141751" y="414335"/>
            <a:ext cx="2323475" cy="67455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Comic Sans MS" panose="030F0702030302020204" pitchFamily="66" charset="0"/>
              </a:rPr>
              <a:t>The </a:t>
            </a:r>
            <a:r>
              <a:rPr lang="fr-FR" sz="3600" dirty="0" err="1">
                <a:latin typeface="Comic Sans MS" panose="030F0702030302020204" pitchFamily="66" charset="0"/>
              </a:rPr>
              <a:t>moon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41751" y="1284156"/>
            <a:ext cx="2323475" cy="67455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Comic Sans MS" panose="030F0702030302020204" pitchFamily="66" charset="0"/>
              </a:rPr>
              <a:t>Snow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84813" y="2172014"/>
            <a:ext cx="3180413" cy="67455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Comic Sans MS" panose="030F0702030302020204" pitchFamily="66" charset="0"/>
              </a:rPr>
              <a:t>The </a:t>
            </a:r>
            <a:r>
              <a:rPr lang="fr-FR" sz="3600" dirty="0" err="1">
                <a:latin typeface="Comic Sans MS" panose="030F0702030302020204" pitchFamily="66" charset="0"/>
              </a:rPr>
              <a:t>reindeer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59567" y="3064424"/>
            <a:ext cx="2805659" cy="94437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Comic Sans MS" panose="030F0702030302020204" pitchFamily="66" charset="0"/>
              </a:rPr>
              <a:t>Santa Claus</a:t>
            </a:r>
            <a:endParaRPr lang="fr-FR" sz="2000" dirty="0">
              <a:latin typeface="Comic Sans MS" panose="030F0702030302020204" pitchFamily="66" charset="0"/>
            </a:endParaRPr>
          </a:p>
          <a:p>
            <a:pPr algn="ctr"/>
            <a:r>
              <a:rPr lang="fr-FR" sz="2000" dirty="0" err="1">
                <a:latin typeface="Comic Sans MS" panose="030F0702030302020204" pitchFamily="66" charset="0"/>
              </a:rPr>
              <a:t>Father</a:t>
            </a:r>
            <a:r>
              <a:rPr lang="fr-FR" sz="2000" dirty="0">
                <a:latin typeface="Comic Sans MS" panose="030F0702030302020204" pitchFamily="66" charset="0"/>
              </a:rPr>
              <a:t> Christmas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141751" y="4226656"/>
            <a:ext cx="2323475" cy="67455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A </a:t>
            </a:r>
            <a:r>
              <a:rPr lang="fr-FR" sz="3200" dirty="0" err="1">
                <a:latin typeface="Comic Sans MS" panose="030F0702030302020204" pitchFamily="66" charset="0"/>
              </a:rPr>
              <a:t>sleigh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15" name="23 Piste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60359" y="5397632"/>
            <a:ext cx="1063231" cy="10632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Bulle ronde 15"/>
          <p:cNvSpPr/>
          <p:nvPr/>
        </p:nvSpPr>
        <p:spPr>
          <a:xfrm>
            <a:off x="476290" y="5271058"/>
            <a:ext cx="2755336" cy="1201715"/>
          </a:xfrm>
          <a:prstGeom prst="wedgeEllipseCallout">
            <a:avLst>
              <a:gd name="adj1" fmla="val -58761"/>
              <a:gd name="adj2" fmla="val 6128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latin typeface="Comic Sans MS" panose="030F0702030302020204" pitchFamily="66" charset="0"/>
              </a:rPr>
              <a:t>Listen</a:t>
            </a:r>
            <a:r>
              <a:rPr lang="fr-FR" sz="2000" dirty="0">
                <a:latin typeface="Comic Sans MS" panose="030F0702030302020204" pitchFamily="66" charset="0"/>
              </a:rPr>
              <a:t> and </a:t>
            </a:r>
            <a:r>
              <a:rPr lang="fr-FR" sz="2000" dirty="0" err="1">
                <a:latin typeface="Comic Sans MS" panose="030F0702030302020204" pitchFamily="66" charset="0"/>
              </a:rPr>
              <a:t>sing</a:t>
            </a:r>
            <a:r>
              <a:rPr lang="fr-FR" sz="2000" dirty="0">
                <a:latin typeface="Comic Sans MS" panose="030F0702030302020204" pitchFamily="66" charset="0"/>
              </a:rPr>
              <a:t> Jingle </a:t>
            </a:r>
            <a:r>
              <a:rPr lang="fr-FR" sz="2000" dirty="0" err="1">
                <a:latin typeface="Comic Sans MS" panose="030F0702030302020204" pitchFamily="66" charset="0"/>
              </a:rPr>
              <a:t>bells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17" name="Flèche droite 16"/>
          <p:cNvSpPr/>
          <p:nvPr/>
        </p:nvSpPr>
        <p:spPr>
          <a:xfrm rot="465317">
            <a:off x="3647656" y="4593930"/>
            <a:ext cx="2178886" cy="16100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The Mo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6051" y="757865"/>
            <a:ext cx="303787" cy="303787"/>
          </a:xfrm>
          <a:prstGeom prst="rect">
            <a:avLst/>
          </a:prstGeom>
        </p:spPr>
      </p:pic>
      <p:pic>
        <p:nvPicPr>
          <p:cNvPr id="5" name="Snow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6051" y="1475672"/>
            <a:ext cx="309563" cy="309563"/>
          </a:xfrm>
          <a:prstGeom prst="rect">
            <a:avLst/>
          </a:prstGeom>
        </p:spPr>
      </p:pic>
      <p:pic>
        <p:nvPicPr>
          <p:cNvPr id="9" name="The Reinde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0004" y="2491153"/>
            <a:ext cx="309563" cy="309563"/>
          </a:xfrm>
          <a:prstGeom prst="rect">
            <a:avLst/>
          </a:prstGeom>
        </p:spPr>
      </p:pic>
      <p:pic>
        <p:nvPicPr>
          <p:cNvPr id="18" name="Father Christma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3844" y="3627803"/>
            <a:ext cx="336030" cy="336030"/>
          </a:xfrm>
          <a:prstGeom prst="rect">
            <a:avLst/>
          </a:prstGeom>
        </p:spPr>
      </p:pic>
      <p:pic>
        <p:nvPicPr>
          <p:cNvPr id="19" name="A sleigh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46019" y="4447654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1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Noël&quot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456" y="299803"/>
            <a:ext cx="6338287" cy="63382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495425" y="523874"/>
            <a:ext cx="2243138" cy="74295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latin typeface="Comic Sans MS" panose="030F0702030302020204" pitchFamily="66" charset="0"/>
              </a:rPr>
              <a:t>Presents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00075" y="1752599"/>
            <a:ext cx="3138488" cy="74295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A teddy </a:t>
            </a:r>
            <a:r>
              <a:rPr lang="fr-FR" sz="3200" dirty="0" err="1">
                <a:latin typeface="Comic Sans MS" panose="030F0702030302020204" pitchFamily="66" charset="0"/>
              </a:rPr>
              <a:t>bear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1650" y="2981324"/>
            <a:ext cx="4614863" cy="74295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Comic Sans MS" panose="030F0702030302020204" pitchFamily="66" charset="0"/>
              </a:rPr>
              <a:t>Father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Christmas’s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sack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95425" y="4345781"/>
            <a:ext cx="2243138" cy="74295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A </a:t>
            </a:r>
            <a:r>
              <a:rPr lang="fr-FR" sz="3200" dirty="0" err="1">
                <a:latin typeface="Comic Sans MS" panose="030F0702030302020204" pitchFamily="66" charset="0"/>
              </a:rPr>
              <a:t>list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95425" y="5710238"/>
            <a:ext cx="2243138" cy="74295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Boots 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3811041" y="795336"/>
            <a:ext cx="1900238" cy="20002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20572145">
            <a:off x="3925326" y="1655570"/>
            <a:ext cx="2693224" cy="188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4753494" y="3252786"/>
            <a:ext cx="1110185" cy="2119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3957337" y="4617243"/>
            <a:ext cx="6315376" cy="2119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3963440" y="5981700"/>
            <a:ext cx="3480347" cy="21907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10 Father Xm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552759" y="333372"/>
            <a:ext cx="923927" cy="92392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Bulle ronde 12"/>
          <p:cNvSpPr/>
          <p:nvPr/>
        </p:nvSpPr>
        <p:spPr>
          <a:xfrm>
            <a:off x="8758595" y="405842"/>
            <a:ext cx="1717183" cy="778988"/>
          </a:xfrm>
          <a:prstGeom prst="wedgeEllipseCallout">
            <a:avLst>
              <a:gd name="adj1" fmla="val -31473"/>
              <a:gd name="adj2" fmla="val 6932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Comic Sans MS" panose="030F0702030302020204" pitchFamily="66" charset="0"/>
              </a:rPr>
              <a:t>Listen</a:t>
            </a:r>
            <a:r>
              <a:rPr lang="fr-FR" dirty="0">
                <a:latin typeface="Comic Sans MS" panose="030F0702030302020204" pitchFamily="66" charset="0"/>
              </a:rPr>
              <a:t> to </a:t>
            </a:r>
            <a:r>
              <a:rPr lang="fr-FR" dirty="0" err="1">
                <a:latin typeface="Comic Sans MS" panose="030F0702030302020204" pitchFamily="66" charset="0"/>
              </a:rPr>
              <a:t>my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song</a:t>
            </a:r>
            <a:r>
              <a:rPr lang="fr-FR" dirty="0">
                <a:latin typeface="Comic Sans MS" panose="030F0702030302020204" pitchFamily="66" charset="0"/>
              </a:rPr>
              <a:t> !</a:t>
            </a:r>
          </a:p>
        </p:txBody>
      </p:sp>
      <p:pic>
        <p:nvPicPr>
          <p:cNvPr id="14" name="Present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1976" y="921892"/>
            <a:ext cx="344932" cy="344932"/>
          </a:xfrm>
          <a:prstGeom prst="rect">
            <a:avLst/>
          </a:prstGeom>
        </p:spPr>
      </p:pic>
      <p:pic>
        <p:nvPicPr>
          <p:cNvPr id="15" name="A Teddy Be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9830" y="1986309"/>
            <a:ext cx="344932" cy="344932"/>
          </a:xfrm>
          <a:prstGeom prst="rect">
            <a:avLst/>
          </a:prstGeom>
        </p:spPr>
      </p:pic>
      <p:pic>
        <p:nvPicPr>
          <p:cNvPr id="16" name="Father Christmas Sac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1404" y="3188491"/>
            <a:ext cx="344932" cy="344932"/>
          </a:xfrm>
          <a:prstGeom prst="rect">
            <a:avLst/>
          </a:prstGeom>
        </p:spPr>
      </p:pic>
      <p:pic>
        <p:nvPicPr>
          <p:cNvPr id="17" name="Lis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58989" y="4588667"/>
            <a:ext cx="332958" cy="332958"/>
          </a:xfrm>
          <a:prstGeom prst="rect">
            <a:avLst/>
          </a:prstGeom>
        </p:spPr>
      </p:pic>
      <p:pic>
        <p:nvPicPr>
          <p:cNvPr id="18" name="Boot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6839" y="5939526"/>
            <a:ext cx="303422" cy="3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9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8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827" y="337384"/>
            <a:ext cx="8025713" cy="60192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Rectangle à coins arrondis 2"/>
          <p:cNvSpPr/>
          <p:nvPr/>
        </p:nvSpPr>
        <p:spPr>
          <a:xfrm>
            <a:off x="285748" y="609082"/>
            <a:ext cx="2771775" cy="84296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 Christmas </a:t>
            </a:r>
            <a:r>
              <a:rPr lang="fr-F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tree</a:t>
            </a:r>
            <a:endParaRPr lang="fr-F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72924" y="1767314"/>
            <a:ext cx="2771775" cy="84296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 </a:t>
            </a:r>
            <a:r>
              <a:rPr lang="fr-F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bauble</a:t>
            </a:r>
            <a:endParaRPr lang="fr-F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85747" y="2925546"/>
            <a:ext cx="2771775" cy="84296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 </a:t>
            </a:r>
            <a:r>
              <a:rPr lang="fr-F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tinsel</a:t>
            </a:r>
            <a:endParaRPr lang="fr-F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5748" y="4092049"/>
            <a:ext cx="2771775" cy="84296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 cat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47" y="5253038"/>
            <a:ext cx="2771775" cy="84296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Presents</a:t>
            </a:r>
            <a:endParaRPr lang="fr-F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057522" y="842963"/>
            <a:ext cx="3857628" cy="1876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21109242">
            <a:off x="3068761" y="2741707"/>
            <a:ext cx="5644911" cy="21622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3082090" y="2102362"/>
            <a:ext cx="2948126" cy="20346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3057539" y="4427145"/>
            <a:ext cx="1343011" cy="18771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21396364">
            <a:off x="3055464" y="5456913"/>
            <a:ext cx="4448315" cy="22776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08 Pist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39426" y="461444"/>
            <a:ext cx="990600" cy="990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Bulle ronde 14"/>
          <p:cNvSpPr/>
          <p:nvPr/>
        </p:nvSpPr>
        <p:spPr>
          <a:xfrm>
            <a:off x="8310736" y="171434"/>
            <a:ext cx="2243137" cy="1514474"/>
          </a:xfrm>
          <a:prstGeom prst="wedgeEllipseCallout">
            <a:avLst>
              <a:gd name="adj1" fmla="val -61871"/>
              <a:gd name="adj2" fmla="val -55289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latin typeface="Comic Sans MS" panose="030F0702030302020204" pitchFamily="66" charset="0"/>
              </a:rPr>
              <a:t>We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wish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you</a:t>
            </a:r>
            <a:r>
              <a:rPr lang="fr-FR" sz="2000" dirty="0">
                <a:latin typeface="Comic Sans MS" panose="030F0702030302020204" pitchFamily="66" charset="0"/>
              </a:rPr>
              <a:t> a </a:t>
            </a:r>
            <a:r>
              <a:rPr lang="fr-FR" sz="2000" dirty="0" err="1">
                <a:latin typeface="Comic Sans MS" panose="030F0702030302020204" pitchFamily="66" charset="0"/>
              </a:rPr>
              <a:t>merry</a:t>
            </a:r>
            <a:r>
              <a:rPr lang="fr-FR" sz="2000" dirty="0">
                <a:latin typeface="Comic Sans MS" panose="030F0702030302020204" pitchFamily="66" charset="0"/>
              </a:rPr>
              <a:t> Christmas !</a:t>
            </a:r>
          </a:p>
        </p:txBody>
      </p:sp>
      <p:pic>
        <p:nvPicPr>
          <p:cNvPr id="13" name="The Xmas tre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563" y="1073873"/>
            <a:ext cx="303011" cy="303011"/>
          </a:xfrm>
          <a:prstGeom prst="rect">
            <a:avLst/>
          </a:prstGeom>
        </p:spPr>
      </p:pic>
      <p:pic>
        <p:nvPicPr>
          <p:cNvPr id="16" name="Baubl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5673" y="2019752"/>
            <a:ext cx="321500" cy="321500"/>
          </a:xfrm>
          <a:prstGeom prst="rect">
            <a:avLst/>
          </a:prstGeom>
        </p:spPr>
      </p:pic>
      <p:pic>
        <p:nvPicPr>
          <p:cNvPr id="17" name="Tinse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894" y="3198279"/>
            <a:ext cx="303011" cy="303011"/>
          </a:xfrm>
          <a:prstGeom prst="rect">
            <a:avLst/>
          </a:prstGeom>
        </p:spPr>
      </p:pic>
      <p:pic>
        <p:nvPicPr>
          <p:cNvPr id="18" name="C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5673" y="4397577"/>
            <a:ext cx="303011" cy="303011"/>
          </a:xfrm>
          <a:prstGeom prst="rect">
            <a:avLst/>
          </a:prstGeom>
        </p:spPr>
      </p:pic>
      <p:pic>
        <p:nvPicPr>
          <p:cNvPr id="19" name="Present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894" y="5513135"/>
            <a:ext cx="303011" cy="3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3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2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68" y="3652295"/>
            <a:ext cx="3176588" cy="21138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761" y="1008143"/>
            <a:ext cx="2988161" cy="19362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79766" y="3652295"/>
            <a:ext cx="2778175" cy="24488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701" y="994959"/>
            <a:ext cx="2466975" cy="18478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124" y="1008143"/>
            <a:ext cx="2619375" cy="1752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04" name="Picture 8" descr="Résultat de recherche d'images pour &quot;yorkshire pudding&quot;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579" y="994959"/>
            <a:ext cx="2831542" cy="19494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111" y="3652295"/>
            <a:ext cx="3314700" cy="16693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Rectangle à coins arrondis 1"/>
          <p:cNvSpPr/>
          <p:nvPr/>
        </p:nvSpPr>
        <p:spPr>
          <a:xfrm>
            <a:off x="2971801" y="116591"/>
            <a:ext cx="5986462" cy="61436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>
                <a:solidFill>
                  <a:srgbClr val="AD2805"/>
                </a:solidFill>
                <a:latin typeface="Comic Sans MS" panose="030F0702030302020204" pitchFamily="66" charset="0"/>
              </a:rPr>
              <a:t>What’s</a:t>
            </a:r>
            <a:r>
              <a:rPr lang="fr-FR" sz="3600" b="1" dirty="0">
                <a:solidFill>
                  <a:srgbClr val="AD2805"/>
                </a:solidFill>
                <a:latin typeface="Comic Sans MS" panose="030F0702030302020204" pitchFamily="66" charset="0"/>
              </a:rPr>
              <a:t> up for </a:t>
            </a:r>
            <a:r>
              <a:rPr lang="fr-FR" sz="3600" b="1" dirty="0" err="1">
                <a:solidFill>
                  <a:srgbClr val="AD2805"/>
                </a:solidFill>
                <a:latin typeface="Comic Sans MS" panose="030F0702030302020204" pitchFamily="66" charset="0"/>
              </a:rPr>
              <a:t>dinner</a:t>
            </a:r>
            <a:r>
              <a:rPr lang="fr-FR" sz="3600" b="1" dirty="0">
                <a:solidFill>
                  <a:srgbClr val="AD2805"/>
                </a:solidFill>
                <a:latin typeface="Comic Sans MS" panose="030F0702030302020204" pitchFamily="66" charset="0"/>
              </a:rPr>
              <a:t> ?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076231" y="5694247"/>
            <a:ext cx="2701261" cy="587606"/>
          </a:xfrm>
          <a:prstGeom prst="roundRect">
            <a:avLst/>
          </a:prstGeom>
          <a:solidFill>
            <a:srgbClr val="E2E2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Turkey</a:t>
            </a:r>
            <a:endParaRPr lang="fr-FR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74885" y="2842809"/>
            <a:ext cx="2701261" cy="587606"/>
          </a:xfrm>
          <a:prstGeom prst="roundRect">
            <a:avLst/>
          </a:prstGeom>
          <a:solidFill>
            <a:srgbClr val="E2E2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Yorkshire puddings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435804" y="2842809"/>
            <a:ext cx="2701261" cy="587606"/>
          </a:xfrm>
          <a:prstGeom prst="roundRect">
            <a:avLst/>
          </a:prstGeom>
          <a:solidFill>
            <a:srgbClr val="E2E2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Crackers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513238" y="2842809"/>
            <a:ext cx="2701261" cy="587606"/>
          </a:xfrm>
          <a:prstGeom prst="roundRect">
            <a:avLst/>
          </a:prstGeom>
          <a:solidFill>
            <a:srgbClr val="E2E2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Roast</a:t>
            </a:r>
            <a:r>
              <a:rPr lang="fr-F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goose</a:t>
            </a:r>
            <a:endParaRPr lang="fr-FR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9431557" y="2943957"/>
            <a:ext cx="2701261" cy="587606"/>
          </a:xfrm>
          <a:prstGeom prst="roundRect">
            <a:avLst/>
          </a:prstGeom>
          <a:solidFill>
            <a:srgbClr val="E2E2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Roast</a:t>
            </a:r>
            <a:r>
              <a:rPr lang="fr-F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beef</a:t>
            </a:r>
            <a:endParaRPr lang="fr-FR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518222" y="5867053"/>
            <a:ext cx="2701261" cy="587606"/>
          </a:xfrm>
          <a:prstGeom prst="roundRect">
            <a:avLst/>
          </a:prstGeom>
          <a:solidFill>
            <a:srgbClr val="E2E2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Christmas pudding</a:t>
            </a:r>
          </a:p>
          <a:p>
            <a:pPr algn="ctr"/>
            <a:r>
              <a:rPr lang="fr-FR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fr-FR" sz="1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With</a:t>
            </a:r>
            <a:r>
              <a:rPr lang="fr-FR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a </a:t>
            </a:r>
            <a:r>
              <a:rPr lang="fr-FR" sz="1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sprig</a:t>
            </a:r>
            <a:r>
              <a:rPr lang="fr-FR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of </a:t>
            </a:r>
            <a:r>
              <a:rPr lang="fr-FR" sz="1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holly</a:t>
            </a:r>
            <a:r>
              <a:rPr lang="fr-FR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896830" y="5207244"/>
            <a:ext cx="2701261" cy="587606"/>
          </a:xfrm>
          <a:prstGeom prst="roundRect">
            <a:avLst/>
          </a:prstGeom>
          <a:solidFill>
            <a:srgbClr val="E2E2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Vegetables</a:t>
            </a:r>
            <a:endParaRPr lang="fr-FR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fr-FR" sz="1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with</a:t>
            </a:r>
            <a:r>
              <a:rPr lang="fr-FR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brussels</a:t>
            </a:r>
            <a:r>
              <a:rPr lang="fr-FR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sprouts</a:t>
            </a:r>
            <a:r>
              <a:rPr lang="fr-FR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7671">
            <a:off x="11053900" y="5271921"/>
            <a:ext cx="868178" cy="7810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8" name="Bulle ronde 17"/>
          <p:cNvSpPr/>
          <p:nvPr/>
        </p:nvSpPr>
        <p:spPr>
          <a:xfrm>
            <a:off x="4590109" y="5873599"/>
            <a:ext cx="2610883" cy="913500"/>
          </a:xfrm>
          <a:prstGeom prst="wedgeEllipseCallout">
            <a:avLst>
              <a:gd name="adj1" fmla="val -50931"/>
              <a:gd name="adj2" fmla="val 53861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Poem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: Pull the cracker</a:t>
            </a:r>
          </a:p>
        </p:txBody>
      </p:sp>
      <p:pic>
        <p:nvPicPr>
          <p:cNvPr id="11" name="15 Piste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986400" y="5912973"/>
            <a:ext cx="834751" cy="83475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Yorkshire Pudd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84417" y="2709484"/>
            <a:ext cx="345865" cy="345865"/>
          </a:xfrm>
          <a:prstGeom prst="rect">
            <a:avLst/>
          </a:prstGeom>
        </p:spPr>
      </p:pic>
      <p:pic>
        <p:nvPicPr>
          <p:cNvPr id="20" name="Cracker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23092" y="2648891"/>
            <a:ext cx="387836" cy="387836"/>
          </a:xfrm>
          <a:prstGeom prst="rect">
            <a:avLst/>
          </a:prstGeom>
        </p:spPr>
      </p:pic>
      <p:pic>
        <p:nvPicPr>
          <p:cNvPr id="21" name="Roast Go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48404" y="2648870"/>
            <a:ext cx="387836" cy="387836"/>
          </a:xfrm>
          <a:prstGeom prst="rect">
            <a:avLst/>
          </a:prstGeom>
        </p:spPr>
      </p:pic>
      <p:pic>
        <p:nvPicPr>
          <p:cNvPr id="22" name="Roast Beef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26960" y="2747870"/>
            <a:ext cx="345865" cy="345865"/>
          </a:xfrm>
          <a:prstGeom prst="rect">
            <a:avLst/>
          </a:prstGeom>
        </p:spPr>
      </p:pic>
      <p:pic>
        <p:nvPicPr>
          <p:cNvPr id="23" name="Turkey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53928" y="5537920"/>
            <a:ext cx="345865" cy="345865"/>
          </a:xfrm>
          <a:prstGeom prst="rect">
            <a:avLst/>
          </a:prstGeom>
        </p:spPr>
      </p:pic>
      <p:pic>
        <p:nvPicPr>
          <p:cNvPr id="24" name="Vegetables with Brussels sprouts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92853" y="5182553"/>
            <a:ext cx="345865" cy="345865"/>
          </a:xfrm>
          <a:prstGeom prst="rect">
            <a:avLst/>
          </a:prstGeom>
        </p:spPr>
      </p:pic>
      <p:pic>
        <p:nvPicPr>
          <p:cNvPr id="25" name="Xmas Pudding with a sprig of Holly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64218" y="5988050"/>
            <a:ext cx="345865" cy="3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3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3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0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99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75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82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1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122</Words>
  <Application>Microsoft Macintosh PowerPoint</Application>
  <PresentationFormat>Grand écran</PresentationFormat>
  <Paragraphs>37</Paragraphs>
  <Slides>6</Slides>
  <Notes>0</Notes>
  <HiddenSlides>0</HiddenSlides>
  <MMClips>30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uitilisateur</dc:creator>
  <cp:lastModifiedBy>Karine Buisine</cp:lastModifiedBy>
  <cp:revision>33</cp:revision>
  <dcterms:created xsi:type="dcterms:W3CDTF">2019-11-14T10:43:14Z</dcterms:created>
  <dcterms:modified xsi:type="dcterms:W3CDTF">2022-12-02T11:05:41Z</dcterms:modified>
</cp:coreProperties>
</file>