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153E6-5215-4FC0-9DE2-F7C54433E6A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871039-8B93-4BB7-A24B-9604E677D296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There</a:t>
          </a:r>
        </a:p>
      </dgm:t>
    </dgm:pt>
    <dgm:pt modelId="{4DE827CA-EAFB-4683-B999-50ABAE7AEE98}" type="parTrans" cxnId="{60D63252-64B8-4627-A8E4-AF4F27576E73}">
      <dgm:prSet/>
      <dgm:spPr/>
      <dgm:t>
        <a:bodyPr/>
        <a:lstStyle/>
        <a:p>
          <a:endParaRPr lang="fr-FR"/>
        </a:p>
      </dgm:t>
    </dgm:pt>
    <dgm:pt modelId="{05A3C904-909B-4BA7-81C7-06330FAF7729}" type="sibTrans" cxnId="{60D63252-64B8-4627-A8E4-AF4F27576E73}">
      <dgm:prSet/>
      <dgm:spPr/>
      <dgm:t>
        <a:bodyPr/>
        <a:lstStyle/>
        <a:p>
          <a:endParaRPr lang="fr-FR"/>
        </a:p>
      </dgm:t>
    </dgm:pt>
    <dgm:pt modelId="{08A91475-7886-4BDC-BEB8-2FED9115A7A5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‘s</a:t>
          </a:r>
        </a:p>
      </dgm:t>
    </dgm:pt>
    <dgm:pt modelId="{31858252-E31B-490D-BA2B-E08E76E7BD12}" type="parTrans" cxnId="{D6EC6C13-6625-47AE-861A-0E333DBF92B8}">
      <dgm:prSet/>
      <dgm:spPr/>
      <dgm:t>
        <a:bodyPr/>
        <a:lstStyle/>
        <a:p>
          <a:endParaRPr lang="fr-FR"/>
        </a:p>
      </dgm:t>
    </dgm:pt>
    <dgm:pt modelId="{9FEAEDE2-4C2A-4E9B-A8B1-E918AADFC237}" type="sibTrans" cxnId="{D6EC6C13-6625-47AE-861A-0E333DBF92B8}">
      <dgm:prSet/>
      <dgm:spPr/>
      <dgm:t>
        <a:bodyPr/>
        <a:lstStyle/>
        <a:p>
          <a:endParaRPr lang="fr-FR"/>
        </a:p>
      </dgm:t>
    </dgm:pt>
    <dgm:pt modelId="{A9DC8323-8005-45E1-BF28-E163A050E063}">
      <dgm:prSet phldrT="[Texte]"/>
      <dgm:spPr>
        <a:solidFill>
          <a:schemeClr val="bg1"/>
        </a:solidFill>
        <a:ln w="28575"/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a</a:t>
          </a:r>
        </a:p>
      </dgm:t>
    </dgm:pt>
    <dgm:pt modelId="{1661A26F-AFEC-4F7A-BE1A-DC600E4C5BD5}" type="parTrans" cxnId="{4B8A739D-99C3-4F83-9678-673B3BD1EF57}">
      <dgm:prSet/>
      <dgm:spPr/>
      <dgm:t>
        <a:bodyPr/>
        <a:lstStyle/>
        <a:p>
          <a:endParaRPr lang="fr-FR"/>
        </a:p>
      </dgm:t>
    </dgm:pt>
    <dgm:pt modelId="{A97DB077-0857-4965-92C0-5F5C642935D9}" type="sibTrans" cxnId="{4B8A739D-99C3-4F83-9678-673B3BD1EF57}">
      <dgm:prSet/>
      <dgm:spPr/>
      <dgm:t>
        <a:bodyPr/>
        <a:lstStyle/>
        <a:p>
          <a:endParaRPr lang="fr-FR"/>
        </a:p>
      </dgm:t>
    </dgm:pt>
    <dgm:pt modelId="{57CC4D18-2F74-4B81-9A32-63A81BDE5EDB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EC9B32F6-C355-41F8-8225-29B63BAC25EF}" type="parTrans" cxnId="{4D463B3A-316D-4D72-B43E-FDB4D1D2480F}">
      <dgm:prSet/>
      <dgm:spPr/>
      <dgm:t>
        <a:bodyPr/>
        <a:lstStyle/>
        <a:p>
          <a:endParaRPr lang="fr-FR"/>
        </a:p>
      </dgm:t>
    </dgm:pt>
    <dgm:pt modelId="{64679DC0-285C-44FB-BFDD-CAEB137C6733}" type="sibTrans" cxnId="{4D463B3A-316D-4D72-B43E-FDB4D1D2480F}">
      <dgm:prSet/>
      <dgm:spPr/>
      <dgm:t>
        <a:bodyPr/>
        <a:lstStyle/>
        <a:p>
          <a:endParaRPr lang="fr-FR"/>
        </a:p>
      </dgm:t>
    </dgm:pt>
    <dgm:pt modelId="{A4B561D3-DB3B-4D58-BD86-47F50A4E809D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CE027C1-1FB6-4D8A-9A9C-5CDD98C925DC}" type="parTrans" cxnId="{AC76C7A0-5948-4D5F-8696-79BF0F981DD3}">
      <dgm:prSet/>
      <dgm:spPr/>
      <dgm:t>
        <a:bodyPr/>
        <a:lstStyle/>
        <a:p>
          <a:endParaRPr lang="fr-FR"/>
        </a:p>
      </dgm:t>
    </dgm:pt>
    <dgm:pt modelId="{2BC659C6-706E-4AE1-9A37-C2D37F9A2F04}" type="sibTrans" cxnId="{AC76C7A0-5948-4D5F-8696-79BF0F981DD3}">
      <dgm:prSet/>
      <dgm:spPr/>
      <dgm:t>
        <a:bodyPr/>
        <a:lstStyle/>
        <a:p>
          <a:endParaRPr lang="fr-FR"/>
        </a:p>
      </dgm:t>
    </dgm:pt>
    <dgm:pt modelId="{E50437DF-BB6D-42EF-99BD-19FB3E223DE2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BD57E43-A61E-46F9-975E-2F66222B8471}" type="parTrans" cxnId="{235DC1F8-CA77-4B0B-872B-19381ED8DB06}">
      <dgm:prSet/>
      <dgm:spPr/>
      <dgm:t>
        <a:bodyPr/>
        <a:lstStyle/>
        <a:p>
          <a:endParaRPr lang="fr-FR"/>
        </a:p>
      </dgm:t>
    </dgm:pt>
    <dgm:pt modelId="{F13B84AD-57AD-48AA-A60E-1237BC63ABD9}" type="sibTrans" cxnId="{235DC1F8-CA77-4B0B-872B-19381ED8DB06}">
      <dgm:prSet/>
      <dgm:spPr/>
      <dgm:t>
        <a:bodyPr/>
        <a:lstStyle/>
        <a:p>
          <a:endParaRPr lang="fr-FR"/>
        </a:p>
      </dgm:t>
    </dgm:pt>
    <dgm:pt modelId="{5798382C-8D16-4B6A-AD09-1F3E02504660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the</a:t>
          </a:r>
        </a:p>
      </dgm:t>
    </dgm:pt>
    <dgm:pt modelId="{B738D824-669D-4962-A717-D9B76B3544AE}" type="parTrans" cxnId="{9ED97B68-A557-451C-839B-2274871DA4C4}">
      <dgm:prSet/>
      <dgm:spPr/>
      <dgm:t>
        <a:bodyPr/>
        <a:lstStyle/>
        <a:p>
          <a:endParaRPr lang="fr-FR"/>
        </a:p>
      </dgm:t>
    </dgm:pt>
    <dgm:pt modelId="{AF3359EA-BD84-4E8A-BEA6-F4909A95F0EF}" type="sibTrans" cxnId="{9ED97B68-A557-451C-839B-2274871DA4C4}">
      <dgm:prSet/>
      <dgm:spPr/>
      <dgm:t>
        <a:bodyPr/>
        <a:lstStyle/>
        <a:p>
          <a:endParaRPr lang="fr-FR"/>
        </a:p>
      </dgm:t>
    </dgm:pt>
    <dgm:pt modelId="{1CB7C922-0278-4C5E-8ED0-B280F8A5480C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0D5B4E66-B6DE-4163-89EB-089B47A5202B}" type="parTrans" cxnId="{A16BEE48-6B90-44F5-AD21-C74146A9E7AE}">
      <dgm:prSet/>
      <dgm:spPr/>
      <dgm:t>
        <a:bodyPr/>
        <a:lstStyle/>
        <a:p>
          <a:endParaRPr lang="fr-FR"/>
        </a:p>
      </dgm:t>
    </dgm:pt>
    <dgm:pt modelId="{230A50AF-77EB-4072-B037-07FAD69E2093}" type="sibTrans" cxnId="{A16BEE48-6B90-44F5-AD21-C74146A9E7AE}">
      <dgm:prSet/>
      <dgm:spPr/>
      <dgm:t>
        <a:bodyPr/>
        <a:lstStyle/>
        <a:p>
          <a:endParaRPr lang="fr-FR"/>
        </a:p>
      </dgm:t>
    </dgm:pt>
    <dgm:pt modelId="{F427632C-87BC-496C-B6C6-3D4987A94936}" type="pres">
      <dgm:prSet presAssocID="{4E3153E6-5215-4FC0-9DE2-F7C54433E6A2}" presName="CompostProcess" presStyleCnt="0">
        <dgm:presLayoutVars>
          <dgm:dir/>
          <dgm:resizeHandles val="exact"/>
        </dgm:presLayoutVars>
      </dgm:prSet>
      <dgm:spPr/>
    </dgm:pt>
    <dgm:pt modelId="{712CA1A2-36D2-4639-943D-2D572B9DA220}" type="pres">
      <dgm:prSet presAssocID="{4E3153E6-5215-4FC0-9DE2-F7C54433E6A2}" presName="arrow" presStyleLbl="bgShp" presStyleIdx="0" presStyleCnt="1"/>
      <dgm:spPr/>
    </dgm:pt>
    <dgm:pt modelId="{F03D815D-D270-4A36-B583-C0735EC65F7E}" type="pres">
      <dgm:prSet presAssocID="{4E3153E6-5215-4FC0-9DE2-F7C54433E6A2}" presName="linearProcess" presStyleCnt="0"/>
      <dgm:spPr/>
    </dgm:pt>
    <dgm:pt modelId="{3209CAB9-A927-4A30-B411-1F0C7241607D}" type="pres">
      <dgm:prSet presAssocID="{5C871039-8B93-4BB7-A24B-9604E677D296}" presName="textNode" presStyleLbl="node1" presStyleIdx="0" presStyleCnt="8">
        <dgm:presLayoutVars>
          <dgm:bulletEnabled val="1"/>
        </dgm:presLayoutVars>
      </dgm:prSet>
      <dgm:spPr/>
    </dgm:pt>
    <dgm:pt modelId="{52D1B62D-F186-4C2A-A2A8-10371251FE83}" type="pres">
      <dgm:prSet presAssocID="{05A3C904-909B-4BA7-81C7-06330FAF7729}" presName="sibTrans" presStyleCnt="0"/>
      <dgm:spPr/>
    </dgm:pt>
    <dgm:pt modelId="{15B7B4B3-D948-47EA-91BE-02A2A43480FE}" type="pres">
      <dgm:prSet presAssocID="{08A91475-7886-4BDC-BEB8-2FED9115A7A5}" presName="textNode" presStyleLbl="node1" presStyleIdx="1" presStyleCnt="8">
        <dgm:presLayoutVars>
          <dgm:bulletEnabled val="1"/>
        </dgm:presLayoutVars>
      </dgm:prSet>
      <dgm:spPr/>
    </dgm:pt>
    <dgm:pt modelId="{DF6AB463-6818-414A-9661-934A07BB81DA}" type="pres">
      <dgm:prSet presAssocID="{9FEAEDE2-4C2A-4E9B-A8B1-E918AADFC237}" presName="sibTrans" presStyleCnt="0"/>
      <dgm:spPr/>
    </dgm:pt>
    <dgm:pt modelId="{7CA01D06-6B26-4F04-9F1A-08585DBFB8E8}" type="pres">
      <dgm:prSet presAssocID="{A9DC8323-8005-45E1-BF28-E163A050E063}" presName="textNode" presStyleLbl="node1" presStyleIdx="2" presStyleCnt="8">
        <dgm:presLayoutVars>
          <dgm:bulletEnabled val="1"/>
        </dgm:presLayoutVars>
      </dgm:prSet>
      <dgm:spPr/>
    </dgm:pt>
    <dgm:pt modelId="{8DABBBAF-D7A0-4E64-8CE0-6C9C1C36795D}" type="pres">
      <dgm:prSet presAssocID="{A97DB077-0857-4965-92C0-5F5C642935D9}" presName="sibTrans" presStyleCnt="0"/>
      <dgm:spPr/>
    </dgm:pt>
    <dgm:pt modelId="{A5E3CC8F-8308-42F0-9790-F6EB94B700F9}" type="pres">
      <dgm:prSet presAssocID="{A4B561D3-DB3B-4D58-BD86-47F50A4E809D}" presName="textNode" presStyleLbl="node1" presStyleIdx="3" presStyleCnt="8">
        <dgm:presLayoutVars>
          <dgm:bulletEnabled val="1"/>
        </dgm:presLayoutVars>
      </dgm:prSet>
      <dgm:spPr/>
    </dgm:pt>
    <dgm:pt modelId="{68461905-D188-4D01-A3F6-C67FC5320519}" type="pres">
      <dgm:prSet presAssocID="{2BC659C6-706E-4AE1-9A37-C2D37F9A2F04}" presName="sibTrans" presStyleCnt="0"/>
      <dgm:spPr/>
    </dgm:pt>
    <dgm:pt modelId="{030DA8C1-4F41-4F8C-A40D-53B30C3672CE}" type="pres">
      <dgm:prSet presAssocID="{E50437DF-BB6D-42EF-99BD-19FB3E223DE2}" presName="textNode" presStyleLbl="node1" presStyleIdx="4" presStyleCnt="8">
        <dgm:presLayoutVars>
          <dgm:bulletEnabled val="1"/>
        </dgm:presLayoutVars>
      </dgm:prSet>
      <dgm:spPr/>
    </dgm:pt>
    <dgm:pt modelId="{8F7503EC-B7F8-4232-A12B-D84B9AA6A875}" type="pres">
      <dgm:prSet presAssocID="{F13B84AD-57AD-48AA-A60E-1237BC63ABD9}" presName="sibTrans" presStyleCnt="0"/>
      <dgm:spPr/>
    </dgm:pt>
    <dgm:pt modelId="{9E5FCE4F-81C5-4023-86F4-A8C93B768C59}" type="pres">
      <dgm:prSet presAssocID="{5798382C-8D16-4B6A-AD09-1F3E02504660}" presName="textNode" presStyleLbl="node1" presStyleIdx="5" presStyleCnt="8">
        <dgm:presLayoutVars>
          <dgm:bulletEnabled val="1"/>
        </dgm:presLayoutVars>
      </dgm:prSet>
      <dgm:spPr/>
    </dgm:pt>
    <dgm:pt modelId="{D8FC1E4E-92A7-436C-A57D-D8EBBEED1576}" type="pres">
      <dgm:prSet presAssocID="{AF3359EA-BD84-4E8A-BEA6-F4909A95F0EF}" presName="sibTrans" presStyleCnt="0"/>
      <dgm:spPr/>
    </dgm:pt>
    <dgm:pt modelId="{4400FF0F-3F65-49D6-936C-C78B31C0F771}" type="pres">
      <dgm:prSet presAssocID="{1CB7C922-0278-4C5E-8ED0-B280F8A5480C}" presName="textNode" presStyleLbl="node1" presStyleIdx="6" presStyleCnt="8">
        <dgm:presLayoutVars>
          <dgm:bulletEnabled val="1"/>
        </dgm:presLayoutVars>
      </dgm:prSet>
      <dgm:spPr/>
    </dgm:pt>
    <dgm:pt modelId="{01B50C62-FE07-49D5-BC03-8C169FBBEA39}" type="pres">
      <dgm:prSet presAssocID="{230A50AF-77EB-4072-B037-07FAD69E2093}" presName="sibTrans" presStyleCnt="0"/>
      <dgm:spPr/>
    </dgm:pt>
    <dgm:pt modelId="{79F4609C-B6D1-432D-B5A9-BF86C2C50F39}" type="pres">
      <dgm:prSet presAssocID="{57CC4D18-2F74-4B81-9A32-63A81BDE5EDB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2270D603-CB8D-42B0-A8C3-3295751297A8}" type="presOf" srcId="{A4B561D3-DB3B-4D58-BD86-47F50A4E809D}" destId="{A5E3CC8F-8308-42F0-9790-F6EB94B700F9}" srcOrd="0" destOrd="0" presId="urn:microsoft.com/office/officeart/2005/8/layout/hProcess9"/>
    <dgm:cxn modelId="{D6EC6C13-6625-47AE-861A-0E333DBF92B8}" srcId="{4E3153E6-5215-4FC0-9DE2-F7C54433E6A2}" destId="{08A91475-7886-4BDC-BEB8-2FED9115A7A5}" srcOrd="1" destOrd="0" parTransId="{31858252-E31B-490D-BA2B-E08E76E7BD12}" sibTransId="{9FEAEDE2-4C2A-4E9B-A8B1-E918AADFC237}"/>
    <dgm:cxn modelId="{36BD8A13-5BE9-4F37-9F77-467AF89ED59E}" type="presOf" srcId="{1CB7C922-0278-4C5E-8ED0-B280F8A5480C}" destId="{4400FF0F-3F65-49D6-936C-C78B31C0F771}" srcOrd="0" destOrd="0" presId="urn:microsoft.com/office/officeart/2005/8/layout/hProcess9"/>
    <dgm:cxn modelId="{D55A5023-B6DB-4223-8FE2-2EBACDDC1F81}" type="presOf" srcId="{57CC4D18-2F74-4B81-9A32-63A81BDE5EDB}" destId="{79F4609C-B6D1-432D-B5A9-BF86C2C50F39}" srcOrd="0" destOrd="0" presId="urn:microsoft.com/office/officeart/2005/8/layout/hProcess9"/>
    <dgm:cxn modelId="{4D463B3A-316D-4D72-B43E-FDB4D1D2480F}" srcId="{4E3153E6-5215-4FC0-9DE2-F7C54433E6A2}" destId="{57CC4D18-2F74-4B81-9A32-63A81BDE5EDB}" srcOrd="7" destOrd="0" parTransId="{EC9B32F6-C355-41F8-8225-29B63BAC25EF}" sibTransId="{64679DC0-285C-44FB-BFDD-CAEB137C6733}"/>
    <dgm:cxn modelId="{02683865-29C9-4D55-9CE2-0B7FB74863F3}" type="presOf" srcId="{5798382C-8D16-4B6A-AD09-1F3E02504660}" destId="{9E5FCE4F-81C5-4023-86F4-A8C93B768C59}" srcOrd="0" destOrd="0" presId="urn:microsoft.com/office/officeart/2005/8/layout/hProcess9"/>
    <dgm:cxn modelId="{9ED97B68-A557-451C-839B-2274871DA4C4}" srcId="{4E3153E6-5215-4FC0-9DE2-F7C54433E6A2}" destId="{5798382C-8D16-4B6A-AD09-1F3E02504660}" srcOrd="5" destOrd="0" parTransId="{B738D824-669D-4962-A717-D9B76B3544AE}" sibTransId="{AF3359EA-BD84-4E8A-BEA6-F4909A95F0EF}"/>
    <dgm:cxn modelId="{A16BEE48-6B90-44F5-AD21-C74146A9E7AE}" srcId="{4E3153E6-5215-4FC0-9DE2-F7C54433E6A2}" destId="{1CB7C922-0278-4C5E-8ED0-B280F8A5480C}" srcOrd="6" destOrd="0" parTransId="{0D5B4E66-B6DE-4163-89EB-089B47A5202B}" sibTransId="{230A50AF-77EB-4072-B037-07FAD69E2093}"/>
    <dgm:cxn modelId="{60D63252-64B8-4627-A8E4-AF4F27576E73}" srcId="{4E3153E6-5215-4FC0-9DE2-F7C54433E6A2}" destId="{5C871039-8B93-4BB7-A24B-9604E677D296}" srcOrd="0" destOrd="0" parTransId="{4DE827CA-EAFB-4683-B999-50ABAE7AEE98}" sibTransId="{05A3C904-909B-4BA7-81C7-06330FAF7729}"/>
    <dgm:cxn modelId="{C179038C-4C95-46A7-B184-E9DCB84C3D10}" type="presOf" srcId="{E50437DF-BB6D-42EF-99BD-19FB3E223DE2}" destId="{030DA8C1-4F41-4F8C-A40D-53B30C3672CE}" srcOrd="0" destOrd="0" presId="urn:microsoft.com/office/officeart/2005/8/layout/hProcess9"/>
    <dgm:cxn modelId="{4B8A739D-99C3-4F83-9678-673B3BD1EF57}" srcId="{4E3153E6-5215-4FC0-9DE2-F7C54433E6A2}" destId="{A9DC8323-8005-45E1-BF28-E163A050E063}" srcOrd="2" destOrd="0" parTransId="{1661A26F-AFEC-4F7A-BE1A-DC600E4C5BD5}" sibTransId="{A97DB077-0857-4965-92C0-5F5C642935D9}"/>
    <dgm:cxn modelId="{AC76C7A0-5948-4D5F-8696-79BF0F981DD3}" srcId="{4E3153E6-5215-4FC0-9DE2-F7C54433E6A2}" destId="{A4B561D3-DB3B-4D58-BD86-47F50A4E809D}" srcOrd="3" destOrd="0" parTransId="{1CE027C1-1FB6-4D8A-9A9C-5CDD98C925DC}" sibTransId="{2BC659C6-706E-4AE1-9A37-C2D37F9A2F04}"/>
    <dgm:cxn modelId="{A2466BCC-5C23-4F92-BCEE-18F467B97FFF}" type="presOf" srcId="{4E3153E6-5215-4FC0-9DE2-F7C54433E6A2}" destId="{F427632C-87BC-496C-B6C6-3D4987A94936}" srcOrd="0" destOrd="0" presId="urn:microsoft.com/office/officeart/2005/8/layout/hProcess9"/>
    <dgm:cxn modelId="{5E8C48E6-51C4-4A29-A997-E217E62B2524}" type="presOf" srcId="{5C871039-8B93-4BB7-A24B-9604E677D296}" destId="{3209CAB9-A927-4A30-B411-1F0C7241607D}" srcOrd="0" destOrd="0" presId="urn:microsoft.com/office/officeart/2005/8/layout/hProcess9"/>
    <dgm:cxn modelId="{53FA58F2-C453-47CB-9919-EE1F9CC82686}" type="presOf" srcId="{08A91475-7886-4BDC-BEB8-2FED9115A7A5}" destId="{15B7B4B3-D948-47EA-91BE-02A2A43480FE}" srcOrd="0" destOrd="0" presId="urn:microsoft.com/office/officeart/2005/8/layout/hProcess9"/>
    <dgm:cxn modelId="{D2F072F3-3184-44F2-9F02-E98C343AFDAB}" type="presOf" srcId="{A9DC8323-8005-45E1-BF28-E163A050E063}" destId="{7CA01D06-6B26-4F04-9F1A-08585DBFB8E8}" srcOrd="0" destOrd="0" presId="urn:microsoft.com/office/officeart/2005/8/layout/hProcess9"/>
    <dgm:cxn modelId="{235DC1F8-CA77-4B0B-872B-19381ED8DB06}" srcId="{4E3153E6-5215-4FC0-9DE2-F7C54433E6A2}" destId="{E50437DF-BB6D-42EF-99BD-19FB3E223DE2}" srcOrd="4" destOrd="0" parTransId="{1BD57E43-A61E-46F9-975E-2F66222B8471}" sibTransId="{F13B84AD-57AD-48AA-A60E-1237BC63ABD9}"/>
    <dgm:cxn modelId="{47914ACF-6774-4109-9D21-34BF5D6F40F9}" type="presParOf" srcId="{F427632C-87BC-496C-B6C6-3D4987A94936}" destId="{712CA1A2-36D2-4639-943D-2D572B9DA220}" srcOrd="0" destOrd="0" presId="urn:microsoft.com/office/officeart/2005/8/layout/hProcess9"/>
    <dgm:cxn modelId="{953375F5-7D72-4160-9D6A-D158EEC52366}" type="presParOf" srcId="{F427632C-87BC-496C-B6C6-3D4987A94936}" destId="{F03D815D-D270-4A36-B583-C0735EC65F7E}" srcOrd="1" destOrd="0" presId="urn:microsoft.com/office/officeart/2005/8/layout/hProcess9"/>
    <dgm:cxn modelId="{6B7E2021-2433-4C51-8186-72BE16CB23EE}" type="presParOf" srcId="{F03D815D-D270-4A36-B583-C0735EC65F7E}" destId="{3209CAB9-A927-4A30-B411-1F0C7241607D}" srcOrd="0" destOrd="0" presId="urn:microsoft.com/office/officeart/2005/8/layout/hProcess9"/>
    <dgm:cxn modelId="{ABD2E7A3-0D0D-4FD9-BC44-20ACE8518A7D}" type="presParOf" srcId="{F03D815D-D270-4A36-B583-C0735EC65F7E}" destId="{52D1B62D-F186-4C2A-A2A8-10371251FE83}" srcOrd="1" destOrd="0" presId="urn:microsoft.com/office/officeart/2005/8/layout/hProcess9"/>
    <dgm:cxn modelId="{D22B0331-0DEF-4C10-A35C-C099C2E706DE}" type="presParOf" srcId="{F03D815D-D270-4A36-B583-C0735EC65F7E}" destId="{15B7B4B3-D948-47EA-91BE-02A2A43480FE}" srcOrd="2" destOrd="0" presId="urn:microsoft.com/office/officeart/2005/8/layout/hProcess9"/>
    <dgm:cxn modelId="{49E99876-1195-4267-A32B-A1A6BCF5331E}" type="presParOf" srcId="{F03D815D-D270-4A36-B583-C0735EC65F7E}" destId="{DF6AB463-6818-414A-9661-934A07BB81DA}" srcOrd="3" destOrd="0" presId="urn:microsoft.com/office/officeart/2005/8/layout/hProcess9"/>
    <dgm:cxn modelId="{86704E43-94E0-4918-B045-E36AAB31E844}" type="presParOf" srcId="{F03D815D-D270-4A36-B583-C0735EC65F7E}" destId="{7CA01D06-6B26-4F04-9F1A-08585DBFB8E8}" srcOrd="4" destOrd="0" presId="urn:microsoft.com/office/officeart/2005/8/layout/hProcess9"/>
    <dgm:cxn modelId="{61717AF9-D00D-4492-A566-17FD7E2EF724}" type="presParOf" srcId="{F03D815D-D270-4A36-B583-C0735EC65F7E}" destId="{8DABBBAF-D7A0-4E64-8CE0-6C9C1C36795D}" srcOrd="5" destOrd="0" presId="urn:microsoft.com/office/officeart/2005/8/layout/hProcess9"/>
    <dgm:cxn modelId="{44DFE4BE-5DA5-4147-9770-E5E7D822CCE1}" type="presParOf" srcId="{F03D815D-D270-4A36-B583-C0735EC65F7E}" destId="{A5E3CC8F-8308-42F0-9790-F6EB94B700F9}" srcOrd="6" destOrd="0" presId="urn:microsoft.com/office/officeart/2005/8/layout/hProcess9"/>
    <dgm:cxn modelId="{BBF8D36F-EE9C-48B5-9ED8-410E03062BF7}" type="presParOf" srcId="{F03D815D-D270-4A36-B583-C0735EC65F7E}" destId="{68461905-D188-4D01-A3F6-C67FC5320519}" srcOrd="7" destOrd="0" presId="urn:microsoft.com/office/officeart/2005/8/layout/hProcess9"/>
    <dgm:cxn modelId="{DA8C2F83-9CE3-4516-81F1-5D9F73F8E23C}" type="presParOf" srcId="{F03D815D-D270-4A36-B583-C0735EC65F7E}" destId="{030DA8C1-4F41-4F8C-A40D-53B30C3672CE}" srcOrd="8" destOrd="0" presId="urn:microsoft.com/office/officeart/2005/8/layout/hProcess9"/>
    <dgm:cxn modelId="{40AECA78-0496-41E5-A14D-C679F5E573DA}" type="presParOf" srcId="{F03D815D-D270-4A36-B583-C0735EC65F7E}" destId="{8F7503EC-B7F8-4232-A12B-D84B9AA6A875}" srcOrd="9" destOrd="0" presId="urn:microsoft.com/office/officeart/2005/8/layout/hProcess9"/>
    <dgm:cxn modelId="{0FA3D6F5-1454-4BF8-A437-CAB3BCA5623B}" type="presParOf" srcId="{F03D815D-D270-4A36-B583-C0735EC65F7E}" destId="{9E5FCE4F-81C5-4023-86F4-A8C93B768C59}" srcOrd="10" destOrd="0" presId="urn:microsoft.com/office/officeart/2005/8/layout/hProcess9"/>
    <dgm:cxn modelId="{D8C00425-77C3-4F37-8DA1-6FCF1D4F1250}" type="presParOf" srcId="{F03D815D-D270-4A36-B583-C0735EC65F7E}" destId="{D8FC1E4E-92A7-436C-A57D-D8EBBEED1576}" srcOrd="11" destOrd="0" presId="urn:microsoft.com/office/officeart/2005/8/layout/hProcess9"/>
    <dgm:cxn modelId="{2C09025D-EEE7-4300-B735-EA1E6B56AAE4}" type="presParOf" srcId="{F03D815D-D270-4A36-B583-C0735EC65F7E}" destId="{4400FF0F-3F65-49D6-936C-C78B31C0F771}" srcOrd="12" destOrd="0" presId="urn:microsoft.com/office/officeart/2005/8/layout/hProcess9"/>
    <dgm:cxn modelId="{D448C745-008E-487D-9564-8A8514FC55AA}" type="presParOf" srcId="{F03D815D-D270-4A36-B583-C0735EC65F7E}" destId="{01B50C62-FE07-49D5-BC03-8C169FBBEA39}" srcOrd="13" destOrd="0" presId="urn:microsoft.com/office/officeart/2005/8/layout/hProcess9"/>
    <dgm:cxn modelId="{D8770DA3-1EDB-4573-A409-97CD3DDBD2CA}" type="presParOf" srcId="{F03D815D-D270-4A36-B583-C0735EC65F7E}" destId="{79F4609C-B6D1-432D-B5A9-BF86C2C50F3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153E6-5215-4FC0-9DE2-F7C54433E6A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871039-8B93-4BB7-A24B-9604E677D296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There</a:t>
          </a:r>
        </a:p>
      </dgm:t>
    </dgm:pt>
    <dgm:pt modelId="{4DE827CA-EAFB-4683-B999-50ABAE7AEE98}" type="parTrans" cxnId="{60D63252-64B8-4627-A8E4-AF4F27576E73}">
      <dgm:prSet/>
      <dgm:spPr/>
      <dgm:t>
        <a:bodyPr/>
        <a:lstStyle/>
        <a:p>
          <a:endParaRPr lang="fr-FR"/>
        </a:p>
      </dgm:t>
    </dgm:pt>
    <dgm:pt modelId="{05A3C904-909B-4BA7-81C7-06330FAF7729}" type="sibTrans" cxnId="{60D63252-64B8-4627-A8E4-AF4F27576E73}">
      <dgm:prSet/>
      <dgm:spPr/>
      <dgm:t>
        <a:bodyPr/>
        <a:lstStyle/>
        <a:p>
          <a:endParaRPr lang="fr-FR"/>
        </a:p>
      </dgm:t>
    </dgm:pt>
    <dgm:pt modelId="{08A91475-7886-4BDC-BEB8-2FED9115A7A5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‘s</a:t>
          </a:r>
        </a:p>
      </dgm:t>
    </dgm:pt>
    <dgm:pt modelId="{31858252-E31B-490D-BA2B-E08E76E7BD12}" type="parTrans" cxnId="{D6EC6C13-6625-47AE-861A-0E333DBF92B8}">
      <dgm:prSet/>
      <dgm:spPr/>
      <dgm:t>
        <a:bodyPr/>
        <a:lstStyle/>
        <a:p>
          <a:endParaRPr lang="fr-FR"/>
        </a:p>
      </dgm:t>
    </dgm:pt>
    <dgm:pt modelId="{9FEAEDE2-4C2A-4E9B-A8B1-E918AADFC237}" type="sibTrans" cxnId="{D6EC6C13-6625-47AE-861A-0E333DBF92B8}">
      <dgm:prSet/>
      <dgm:spPr/>
      <dgm:t>
        <a:bodyPr/>
        <a:lstStyle/>
        <a:p>
          <a:endParaRPr lang="fr-FR"/>
        </a:p>
      </dgm:t>
    </dgm:pt>
    <dgm:pt modelId="{A9DC8323-8005-45E1-BF28-E163A050E063}">
      <dgm:prSet phldrT="[Texte]" phldr="1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661A26F-AFEC-4F7A-BE1A-DC600E4C5BD5}" type="parTrans" cxnId="{4B8A739D-99C3-4F83-9678-673B3BD1EF57}">
      <dgm:prSet/>
      <dgm:spPr/>
      <dgm:t>
        <a:bodyPr/>
        <a:lstStyle/>
        <a:p>
          <a:endParaRPr lang="fr-FR"/>
        </a:p>
      </dgm:t>
    </dgm:pt>
    <dgm:pt modelId="{A97DB077-0857-4965-92C0-5F5C642935D9}" type="sibTrans" cxnId="{4B8A739D-99C3-4F83-9678-673B3BD1EF57}">
      <dgm:prSet/>
      <dgm:spPr/>
      <dgm:t>
        <a:bodyPr/>
        <a:lstStyle/>
        <a:p>
          <a:endParaRPr lang="fr-FR"/>
        </a:p>
      </dgm:t>
    </dgm:pt>
    <dgm:pt modelId="{57CC4D18-2F74-4B81-9A32-63A81BDE5EDB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EC9B32F6-C355-41F8-8225-29B63BAC25EF}" type="parTrans" cxnId="{4D463B3A-316D-4D72-B43E-FDB4D1D2480F}">
      <dgm:prSet/>
      <dgm:spPr/>
      <dgm:t>
        <a:bodyPr/>
        <a:lstStyle/>
        <a:p>
          <a:endParaRPr lang="fr-FR"/>
        </a:p>
      </dgm:t>
    </dgm:pt>
    <dgm:pt modelId="{64679DC0-285C-44FB-BFDD-CAEB137C6733}" type="sibTrans" cxnId="{4D463B3A-316D-4D72-B43E-FDB4D1D2480F}">
      <dgm:prSet/>
      <dgm:spPr/>
      <dgm:t>
        <a:bodyPr/>
        <a:lstStyle/>
        <a:p>
          <a:endParaRPr lang="fr-FR"/>
        </a:p>
      </dgm:t>
    </dgm:pt>
    <dgm:pt modelId="{A4B561D3-DB3B-4D58-BD86-47F50A4E809D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CE027C1-1FB6-4D8A-9A9C-5CDD98C925DC}" type="parTrans" cxnId="{AC76C7A0-5948-4D5F-8696-79BF0F981DD3}">
      <dgm:prSet/>
      <dgm:spPr/>
      <dgm:t>
        <a:bodyPr/>
        <a:lstStyle/>
        <a:p>
          <a:endParaRPr lang="fr-FR"/>
        </a:p>
      </dgm:t>
    </dgm:pt>
    <dgm:pt modelId="{2BC659C6-706E-4AE1-9A37-C2D37F9A2F04}" type="sibTrans" cxnId="{AC76C7A0-5948-4D5F-8696-79BF0F981DD3}">
      <dgm:prSet/>
      <dgm:spPr/>
      <dgm:t>
        <a:bodyPr/>
        <a:lstStyle/>
        <a:p>
          <a:endParaRPr lang="fr-FR"/>
        </a:p>
      </dgm:t>
    </dgm:pt>
    <dgm:pt modelId="{E50437DF-BB6D-42EF-99BD-19FB3E223DE2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BD57E43-A61E-46F9-975E-2F66222B8471}" type="parTrans" cxnId="{235DC1F8-CA77-4B0B-872B-19381ED8DB06}">
      <dgm:prSet/>
      <dgm:spPr/>
      <dgm:t>
        <a:bodyPr/>
        <a:lstStyle/>
        <a:p>
          <a:endParaRPr lang="fr-FR"/>
        </a:p>
      </dgm:t>
    </dgm:pt>
    <dgm:pt modelId="{F13B84AD-57AD-48AA-A60E-1237BC63ABD9}" type="sibTrans" cxnId="{235DC1F8-CA77-4B0B-872B-19381ED8DB06}">
      <dgm:prSet/>
      <dgm:spPr/>
      <dgm:t>
        <a:bodyPr/>
        <a:lstStyle/>
        <a:p>
          <a:endParaRPr lang="fr-FR"/>
        </a:p>
      </dgm:t>
    </dgm:pt>
    <dgm:pt modelId="{5798382C-8D16-4B6A-AD09-1F3E02504660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the</a:t>
          </a:r>
        </a:p>
      </dgm:t>
    </dgm:pt>
    <dgm:pt modelId="{B738D824-669D-4962-A717-D9B76B3544AE}" type="parTrans" cxnId="{9ED97B68-A557-451C-839B-2274871DA4C4}">
      <dgm:prSet/>
      <dgm:spPr/>
      <dgm:t>
        <a:bodyPr/>
        <a:lstStyle/>
        <a:p>
          <a:endParaRPr lang="fr-FR"/>
        </a:p>
      </dgm:t>
    </dgm:pt>
    <dgm:pt modelId="{AF3359EA-BD84-4E8A-BEA6-F4909A95F0EF}" type="sibTrans" cxnId="{9ED97B68-A557-451C-839B-2274871DA4C4}">
      <dgm:prSet/>
      <dgm:spPr/>
      <dgm:t>
        <a:bodyPr/>
        <a:lstStyle/>
        <a:p>
          <a:endParaRPr lang="fr-FR"/>
        </a:p>
      </dgm:t>
    </dgm:pt>
    <dgm:pt modelId="{1CB7C922-0278-4C5E-8ED0-B280F8A5480C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0D5B4E66-B6DE-4163-89EB-089B47A5202B}" type="parTrans" cxnId="{A16BEE48-6B90-44F5-AD21-C74146A9E7AE}">
      <dgm:prSet/>
      <dgm:spPr/>
      <dgm:t>
        <a:bodyPr/>
        <a:lstStyle/>
        <a:p>
          <a:endParaRPr lang="fr-FR"/>
        </a:p>
      </dgm:t>
    </dgm:pt>
    <dgm:pt modelId="{230A50AF-77EB-4072-B037-07FAD69E2093}" type="sibTrans" cxnId="{A16BEE48-6B90-44F5-AD21-C74146A9E7AE}">
      <dgm:prSet/>
      <dgm:spPr/>
      <dgm:t>
        <a:bodyPr/>
        <a:lstStyle/>
        <a:p>
          <a:endParaRPr lang="fr-FR"/>
        </a:p>
      </dgm:t>
    </dgm:pt>
    <dgm:pt modelId="{F427632C-87BC-496C-B6C6-3D4987A94936}" type="pres">
      <dgm:prSet presAssocID="{4E3153E6-5215-4FC0-9DE2-F7C54433E6A2}" presName="CompostProcess" presStyleCnt="0">
        <dgm:presLayoutVars>
          <dgm:dir/>
          <dgm:resizeHandles val="exact"/>
        </dgm:presLayoutVars>
      </dgm:prSet>
      <dgm:spPr/>
    </dgm:pt>
    <dgm:pt modelId="{712CA1A2-36D2-4639-943D-2D572B9DA220}" type="pres">
      <dgm:prSet presAssocID="{4E3153E6-5215-4FC0-9DE2-F7C54433E6A2}" presName="arrow" presStyleLbl="bgShp" presStyleIdx="0" presStyleCnt="1"/>
      <dgm:spPr/>
    </dgm:pt>
    <dgm:pt modelId="{F03D815D-D270-4A36-B583-C0735EC65F7E}" type="pres">
      <dgm:prSet presAssocID="{4E3153E6-5215-4FC0-9DE2-F7C54433E6A2}" presName="linearProcess" presStyleCnt="0"/>
      <dgm:spPr/>
    </dgm:pt>
    <dgm:pt modelId="{3209CAB9-A927-4A30-B411-1F0C7241607D}" type="pres">
      <dgm:prSet presAssocID="{5C871039-8B93-4BB7-A24B-9604E677D296}" presName="textNode" presStyleLbl="node1" presStyleIdx="0" presStyleCnt="8">
        <dgm:presLayoutVars>
          <dgm:bulletEnabled val="1"/>
        </dgm:presLayoutVars>
      </dgm:prSet>
      <dgm:spPr/>
    </dgm:pt>
    <dgm:pt modelId="{52D1B62D-F186-4C2A-A2A8-10371251FE83}" type="pres">
      <dgm:prSet presAssocID="{05A3C904-909B-4BA7-81C7-06330FAF7729}" presName="sibTrans" presStyleCnt="0"/>
      <dgm:spPr/>
    </dgm:pt>
    <dgm:pt modelId="{15B7B4B3-D948-47EA-91BE-02A2A43480FE}" type="pres">
      <dgm:prSet presAssocID="{08A91475-7886-4BDC-BEB8-2FED9115A7A5}" presName="textNode" presStyleLbl="node1" presStyleIdx="1" presStyleCnt="8">
        <dgm:presLayoutVars>
          <dgm:bulletEnabled val="1"/>
        </dgm:presLayoutVars>
      </dgm:prSet>
      <dgm:spPr/>
    </dgm:pt>
    <dgm:pt modelId="{DF6AB463-6818-414A-9661-934A07BB81DA}" type="pres">
      <dgm:prSet presAssocID="{9FEAEDE2-4C2A-4E9B-A8B1-E918AADFC237}" presName="sibTrans" presStyleCnt="0"/>
      <dgm:spPr/>
    </dgm:pt>
    <dgm:pt modelId="{7CA01D06-6B26-4F04-9F1A-08585DBFB8E8}" type="pres">
      <dgm:prSet presAssocID="{A9DC8323-8005-45E1-BF28-E163A050E063}" presName="textNode" presStyleLbl="node1" presStyleIdx="2" presStyleCnt="8">
        <dgm:presLayoutVars>
          <dgm:bulletEnabled val="1"/>
        </dgm:presLayoutVars>
      </dgm:prSet>
      <dgm:spPr/>
    </dgm:pt>
    <dgm:pt modelId="{8DABBBAF-D7A0-4E64-8CE0-6C9C1C36795D}" type="pres">
      <dgm:prSet presAssocID="{A97DB077-0857-4965-92C0-5F5C642935D9}" presName="sibTrans" presStyleCnt="0"/>
      <dgm:spPr/>
    </dgm:pt>
    <dgm:pt modelId="{A5E3CC8F-8308-42F0-9790-F6EB94B700F9}" type="pres">
      <dgm:prSet presAssocID="{A4B561D3-DB3B-4D58-BD86-47F50A4E809D}" presName="textNode" presStyleLbl="node1" presStyleIdx="3" presStyleCnt="8">
        <dgm:presLayoutVars>
          <dgm:bulletEnabled val="1"/>
        </dgm:presLayoutVars>
      </dgm:prSet>
      <dgm:spPr/>
    </dgm:pt>
    <dgm:pt modelId="{68461905-D188-4D01-A3F6-C67FC5320519}" type="pres">
      <dgm:prSet presAssocID="{2BC659C6-706E-4AE1-9A37-C2D37F9A2F04}" presName="sibTrans" presStyleCnt="0"/>
      <dgm:spPr/>
    </dgm:pt>
    <dgm:pt modelId="{030DA8C1-4F41-4F8C-A40D-53B30C3672CE}" type="pres">
      <dgm:prSet presAssocID="{E50437DF-BB6D-42EF-99BD-19FB3E223DE2}" presName="textNode" presStyleLbl="node1" presStyleIdx="4" presStyleCnt="8">
        <dgm:presLayoutVars>
          <dgm:bulletEnabled val="1"/>
        </dgm:presLayoutVars>
      </dgm:prSet>
      <dgm:spPr/>
    </dgm:pt>
    <dgm:pt modelId="{8F7503EC-B7F8-4232-A12B-D84B9AA6A875}" type="pres">
      <dgm:prSet presAssocID="{F13B84AD-57AD-48AA-A60E-1237BC63ABD9}" presName="sibTrans" presStyleCnt="0"/>
      <dgm:spPr/>
    </dgm:pt>
    <dgm:pt modelId="{9E5FCE4F-81C5-4023-86F4-A8C93B768C59}" type="pres">
      <dgm:prSet presAssocID="{5798382C-8D16-4B6A-AD09-1F3E02504660}" presName="textNode" presStyleLbl="node1" presStyleIdx="5" presStyleCnt="8">
        <dgm:presLayoutVars>
          <dgm:bulletEnabled val="1"/>
        </dgm:presLayoutVars>
      </dgm:prSet>
      <dgm:spPr/>
    </dgm:pt>
    <dgm:pt modelId="{D8FC1E4E-92A7-436C-A57D-D8EBBEED1576}" type="pres">
      <dgm:prSet presAssocID="{AF3359EA-BD84-4E8A-BEA6-F4909A95F0EF}" presName="sibTrans" presStyleCnt="0"/>
      <dgm:spPr/>
    </dgm:pt>
    <dgm:pt modelId="{4400FF0F-3F65-49D6-936C-C78B31C0F771}" type="pres">
      <dgm:prSet presAssocID="{1CB7C922-0278-4C5E-8ED0-B280F8A5480C}" presName="textNode" presStyleLbl="node1" presStyleIdx="6" presStyleCnt="8">
        <dgm:presLayoutVars>
          <dgm:bulletEnabled val="1"/>
        </dgm:presLayoutVars>
      </dgm:prSet>
      <dgm:spPr/>
    </dgm:pt>
    <dgm:pt modelId="{01B50C62-FE07-49D5-BC03-8C169FBBEA39}" type="pres">
      <dgm:prSet presAssocID="{230A50AF-77EB-4072-B037-07FAD69E2093}" presName="sibTrans" presStyleCnt="0"/>
      <dgm:spPr/>
    </dgm:pt>
    <dgm:pt modelId="{79F4609C-B6D1-432D-B5A9-BF86C2C50F39}" type="pres">
      <dgm:prSet presAssocID="{57CC4D18-2F74-4B81-9A32-63A81BDE5EDB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2270D603-CB8D-42B0-A8C3-3295751297A8}" type="presOf" srcId="{A4B561D3-DB3B-4D58-BD86-47F50A4E809D}" destId="{A5E3CC8F-8308-42F0-9790-F6EB94B700F9}" srcOrd="0" destOrd="0" presId="urn:microsoft.com/office/officeart/2005/8/layout/hProcess9"/>
    <dgm:cxn modelId="{D6EC6C13-6625-47AE-861A-0E333DBF92B8}" srcId="{4E3153E6-5215-4FC0-9DE2-F7C54433E6A2}" destId="{08A91475-7886-4BDC-BEB8-2FED9115A7A5}" srcOrd="1" destOrd="0" parTransId="{31858252-E31B-490D-BA2B-E08E76E7BD12}" sibTransId="{9FEAEDE2-4C2A-4E9B-A8B1-E918AADFC237}"/>
    <dgm:cxn modelId="{36BD8A13-5BE9-4F37-9F77-467AF89ED59E}" type="presOf" srcId="{1CB7C922-0278-4C5E-8ED0-B280F8A5480C}" destId="{4400FF0F-3F65-49D6-936C-C78B31C0F771}" srcOrd="0" destOrd="0" presId="urn:microsoft.com/office/officeart/2005/8/layout/hProcess9"/>
    <dgm:cxn modelId="{D55A5023-B6DB-4223-8FE2-2EBACDDC1F81}" type="presOf" srcId="{57CC4D18-2F74-4B81-9A32-63A81BDE5EDB}" destId="{79F4609C-B6D1-432D-B5A9-BF86C2C50F39}" srcOrd="0" destOrd="0" presId="urn:microsoft.com/office/officeart/2005/8/layout/hProcess9"/>
    <dgm:cxn modelId="{4D463B3A-316D-4D72-B43E-FDB4D1D2480F}" srcId="{4E3153E6-5215-4FC0-9DE2-F7C54433E6A2}" destId="{57CC4D18-2F74-4B81-9A32-63A81BDE5EDB}" srcOrd="7" destOrd="0" parTransId="{EC9B32F6-C355-41F8-8225-29B63BAC25EF}" sibTransId="{64679DC0-285C-44FB-BFDD-CAEB137C6733}"/>
    <dgm:cxn modelId="{02683865-29C9-4D55-9CE2-0B7FB74863F3}" type="presOf" srcId="{5798382C-8D16-4B6A-AD09-1F3E02504660}" destId="{9E5FCE4F-81C5-4023-86F4-A8C93B768C59}" srcOrd="0" destOrd="0" presId="urn:microsoft.com/office/officeart/2005/8/layout/hProcess9"/>
    <dgm:cxn modelId="{9ED97B68-A557-451C-839B-2274871DA4C4}" srcId="{4E3153E6-5215-4FC0-9DE2-F7C54433E6A2}" destId="{5798382C-8D16-4B6A-AD09-1F3E02504660}" srcOrd="5" destOrd="0" parTransId="{B738D824-669D-4962-A717-D9B76B3544AE}" sibTransId="{AF3359EA-BD84-4E8A-BEA6-F4909A95F0EF}"/>
    <dgm:cxn modelId="{A16BEE48-6B90-44F5-AD21-C74146A9E7AE}" srcId="{4E3153E6-5215-4FC0-9DE2-F7C54433E6A2}" destId="{1CB7C922-0278-4C5E-8ED0-B280F8A5480C}" srcOrd="6" destOrd="0" parTransId="{0D5B4E66-B6DE-4163-89EB-089B47A5202B}" sibTransId="{230A50AF-77EB-4072-B037-07FAD69E2093}"/>
    <dgm:cxn modelId="{60D63252-64B8-4627-A8E4-AF4F27576E73}" srcId="{4E3153E6-5215-4FC0-9DE2-F7C54433E6A2}" destId="{5C871039-8B93-4BB7-A24B-9604E677D296}" srcOrd="0" destOrd="0" parTransId="{4DE827CA-EAFB-4683-B999-50ABAE7AEE98}" sibTransId="{05A3C904-909B-4BA7-81C7-06330FAF7729}"/>
    <dgm:cxn modelId="{C179038C-4C95-46A7-B184-E9DCB84C3D10}" type="presOf" srcId="{E50437DF-BB6D-42EF-99BD-19FB3E223DE2}" destId="{030DA8C1-4F41-4F8C-A40D-53B30C3672CE}" srcOrd="0" destOrd="0" presId="urn:microsoft.com/office/officeart/2005/8/layout/hProcess9"/>
    <dgm:cxn modelId="{4B8A739D-99C3-4F83-9678-673B3BD1EF57}" srcId="{4E3153E6-5215-4FC0-9DE2-F7C54433E6A2}" destId="{A9DC8323-8005-45E1-BF28-E163A050E063}" srcOrd="2" destOrd="0" parTransId="{1661A26F-AFEC-4F7A-BE1A-DC600E4C5BD5}" sibTransId="{A97DB077-0857-4965-92C0-5F5C642935D9}"/>
    <dgm:cxn modelId="{AC76C7A0-5948-4D5F-8696-79BF0F981DD3}" srcId="{4E3153E6-5215-4FC0-9DE2-F7C54433E6A2}" destId="{A4B561D3-DB3B-4D58-BD86-47F50A4E809D}" srcOrd="3" destOrd="0" parTransId="{1CE027C1-1FB6-4D8A-9A9C-5CDD98C925DC}" sibTransId="{2BC659C6-706E-4AE1-9A37-C2D37F9A2F04}"/>
    <dgm:cxn modelId="{A2466BCC-5C23-4F92-BCEE-18F467B97FFF}" type="presOf" srcId="{4E3153E6-5215-4FC0-9DE2-F7C54433E6A2}" destId="{F427632C-87BC-496C-B6C6-3D4987A94936}" srcOrd="0" destOrd="0" presId="urn:microsoft.com/office/officeart/2005/8/layout/hProcess9"/>
    <dgm:cxn modelId="{5E8C48E6-51C4-4A29-A997-E217E62B2524}" type="presOf" srcId="{5C871039-8B93-4BB7-A24B-9604E677D296}" destId="{3209CAB9-A927-4A30-B411-1F0C7241607D}" srcOrd="0" destOrd="0" presId="urn:microsoft.com/office/officeart/2005/8/layout/hProcess9"/>
    <dgm:cxn modelId="{53FA58F2-C453-47CB-9919-EE1F9CC82686}" type="presOf" srcId="{08A91475-7886-4BDC-BEB8-2FED9115A7A5}" destId="{15B7B4B3-D948-47EA-91BE-02A2A43480FE}" srcOrd="0" destOrd="0" presId="urn:microsoft.com/office/officeart/2005/8/layout/hProcess9"/>
    <dgm:cxn modelId="{D2F072F3-3184-44F2-9F02-E98C343AFDAB}" type="presOf" srcId="{A9DC8323-8005-45E1-BF28-E163A050E063}" destId="{7CA01D06-6B26-4F04-9F1A-08585DBFB8E8}" srcOrd="0" destOrd="0" presId="urn:microsoft.com/office/officeart/2005/8/layout/hProcess9"/>
    <dgm:cxn modelId="{235DC1F8-CA77-4B0B-872B-19381ED8DB06}" srcId="{4E3153E6-5215-4FC0-9DE2-F7C54433E6A2}" destId="{E50437DF-BB6D-42EF-99BD-19FB3E223DE2}" srcOrd="4" destOrd="0" parTransId="{1BD57E43-A61E-46F9-975E-2F66222B8471}" sibTransId="{F13B84AD-57AD-48AA-A60E-1237BC63ABD9}"/>
    <dgm:cxn modelId="{47914ACF-6774-4109-9D21-34BF5D6F40F9}" type="presParOf" srcId="{F427632C-87BC-496C-B6C6-3D4987A94936}" destId="{712CA1A2-36D2-4639-943D-2D572B9DA220}" srcOrd="0" destOrd="0" presId="urn:microsoft.com/office/officeart/2005/8/layout/hProcess9"/>
    <dgm:cxn modelId="{953375F5-7D72-4160-9D6A-D158EEC52366}" type="presParOf" srcId="{F427632C-87BC-496C-B6C6-3D4987A94936}" destId="{F03D815D-D270-4A36-B583-C0735EC65F7E}" srcOrd="1" destOrd="0" presId="urn:microsoft.com/office/officeart/2005/8/layout/hProcess9"/>
    <dgm:cxn modelId="{6B7E2021-2433-4C51-8186-72BE16CB23EE}" type="presParOf" srcId="{F03D815D-D270-4A36-B583-C0735EC65F7E}" destId="{3209CAB9-A927-4A30-B411-1F0C7241607D}" srcOrd="0" destOrd="0" presId="urn:microsoft.com/office/officeart/2005/8/layout/hProcess9"/>
    <dgm:cxn modelId="{ABD2E7A3-0D0D-4FD9-BC44-20ACE8518A7D}" type="presParOf" srcId="{F03D815D-D270-4A36-B583-C0735EC65F7E}" destId="{52D1B62D-F186-4C2A-A2A8-10371251FE83}" srcOrd="1" destOrd="0" presId="urn:microsoft.com/office/officeart/2005/8/layout/hProcess9"/>
    <dgm:cxn modelId="{D22B0331-0DEF-4C10-A35C-C099C2E706DE}" type="presParOf" srcId="{F03D815D-D270-4A36-B583-C0735EC65F7E}" destId="{15B7B4B3-D948-47EA-91BE-02A2A43480FE}" srcOrd="2" destOrd="0" presId="urn:microsoft.com/office/officeart/2005/8/layout/hProcess9"/>
    <dgm:cxn modelId="{49E99876-1195-4267-A32B-A1A6BCF5331E}" type="presParOf" srcId="{F03D815D-D270-4A36-B583-C0735EC65F7E}" destId="{DF6AB463-6818-414A-9661-934A07BB81DA}" srcOrd="3" destOrd="0" presId="urn:microsoft.com/office/officeart/2005/8/layout/hProcess9"/>
    <dgm:cxn modelId="{86704E43-94E0-4918-B045-E36AAB31E844}" type="presParOf" srcId="{F03D815D-D270-4A36-B583-C0735EC65F7E}" destId="{7CA01D06-6B26-4F04-9F1A-08585DBFB8E8}" srcOrd="4" destOrd="0" presId="urn:microsoft.com/office/officeart/2005/8/layout/hProcess9"/>
    <dgm:cxn modelId="{61717AF9-D00D-4492-A566-17FD7E2EF724}" type="presParOf" srcId="{F03D815D-D270-4A36-B583-C0735EC65F7E}" destId="{8DABBBAF-D7A0-4E64-8CE0-6C9C1C36795D}" srcOrd="5" destOrd="0" presId="urn:microsoft.com/office/officeart/2005/8/layout/hProcess9"/>
    <dgm:cxn modelId="{44DFE4BE-5DA5-4147-9770-E5E7D822CCE1}" type="presParOf" srcId="{F03D815D-D270-4A36-B583-C0735EC65F7E}" destId="{A5E3CC8F-8308-42F0-9790-F6EB94B700F9}" srcOrd="6" destOrd="0" presId="urn:microsoft.com/office/officeart/2005/8/layout/hProcess9"/>
    <dgm:cxn modelId="{BBF8D36F-EE9C-48B5-9ED8-410E03062BF7}" type="presParOf" srcId="{F03D815D-D270-4A36-B583-C0735EC65F7E}" destId="{68461905-D188-4D01-A3F6-C67FC5320519}" srcOrd="7" destOrd="0" presId="urn:microsoft.com/office/officeart/2005/8/layout/hProcess9"/>
    <dgm:cxn modelId="{DA8C2F83-9CE3-4516-81F1-5D9F73F8E23C}" type="presParOf" srcId="{F03D815D-D270-4A36-B583-C0735EC65F7E}" destId="{030DA8C1-4F41-4F8C-A40D-53B30C3672CE}" srcOrd="8" destOrd="0" presId="urn:microsoft.com/office/officeart/2005/8/layout/hProcess9"/>
    <dgm:cxn modelId="{40AECA78-0496-41E5-A14D-C679F5E573DA}" type="presParOf" srcId="{F03D815D-D270-4A36-B583-C0735EC65F7E}" destId="{8F7503EC-B7F8-4232-A12B-D84B9AA6A875}" srcOrd="9" destOrd="0" presId="urn:microsoft.com/office/officeart/2005/8/layout/hProcess9"/>
    <dgm:cxn modelId="{0FA3D6F5-1454-4BF8-A437-CAB3BCA5623B}" type="presParOf" srcId="{F03D815D-D270-4A36-B583-C0735EC65F7E}" destId="{9E5FCE4F-81C5-4023-86F4-A8C93B768C59}" srcOrd="10" destOrd="0" presId="urn:microsoft.com/office/officeart/2005/8/layout/hProcess9"/>
    <dgm:cxn modelId="{D8C00425-77C3-4F37-8DA1-6FCF1D4F1250}" type="presParOf" srcId="{F03D815D-D270-4A36-B583-C0735EC65F7E}" destId="{D8FC1E4E-92A7-436C-A57D-D8EBBEED1576}" srcOrd="11" destOrd="0" presId="urn:microsoft.com/office/officeart/2005/8/layout/hProcess9"/>
    <dgm:cxn modelId="{2C09025D-EEE7-4300-B735-EA1E6B56AAE4}" type="presParOf" srcId="{F03D815D-D270-4A36-B583-C0735EC65F7E}" destId="{4400FF0F-3F65-49D6-936C-C78B31C0F771}" srcOrd="12" destOrd="0" presId="urn:microsoft.com/office/officeart/2005/8/layout/hProcess9"/>
    <dgm:cxn modelId="{D448C745-008E-487D-9564-8A8514FC55AA}" type="presParOf" srcId="{F03D815D-D270-4A36-B583-C0735EC65F7E}" destId="{01B50C62-FE07-49D5-BC03-8C169FBBEA39}" srcOrd="13" destOrd="0" presId="urn:microsoft.com/office/officeart/2005/8/layout/hProcess9"/>
    <dgm:cxn modelId="{D8770DA3-1EDB-4573-A409-97CD3DDBD2CA}" type="presParOf" srcId="{F03D815D-D270-4A36-B583-C0735EC65F7E}" destId="{79F4609C-B6D1-432D-B5A9-BF86C2C50F3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153E6-5215-4FC0-9DE2-F7C54433E6A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871039-8B93-4BB7-A24B-9604E677D296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There</a:t>
          </a:r>
        </a:p>
      </dgm:t>
    </dgm:pt>
    <dgm:pt modelId="{4DE827CA-EAFB-4683-B999-50ABAE7AEE98}" type="parTrans" cxnId="{60D63252-64B8-4627-A8E4-AF4F27576E73}">
      <dgm:prSet/>
      <dgm:spPr/>
      <dgm:t>
        <a:bodyPr/>
        <a:lstStyle/>
        <a:p>
          <a:endParaRPr lang="fr-FR"/>
        </a:p>
      </dgm:t>
    </dgm:pt>
    <dgm:pt modelId="{05A3C904-909B-4BA7-81C7-06330FAF7729}" type="sibTrans" cxnId="{60D63252-64B8-4627-A8E4-AF4F27576E73}">
      <dgm:prSet/>
      <dgm:spPr/>
      <dgm:t>
        <a:bodyPr/>
        <a:lstStyle/>
        <a:p>
          <a:endParaRPr lang="fr-FR"/>
        </a:p>
      </dgm:t>
    </dgm:pt>
    <dgm:pt modelId="{08A91475-7886-4BDC-BEB8-2FED9115A7A5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‘s</a:t>
          </a:r>
        </a:p>
      </dgm:t>
    </dgm:pt>
    <dgm:pt modelId="{31858252-E31B-490D-BA2B-E08E76E7BD12}" type="parTrans" cxnId="{D6EC6C13-6625-47AE-861A-0E333DBF92B8}">
      <dgm:prSet/>
      <dgm:spPr/>
      <dgm:t>
        <a:bodyPr/>
        <a:lstStyle/>
        <a:p>
          <a:endParaRPr lang="fr-FR"/>
        </a:p>
      </dgm:t>
    </dgm:pt>
    <dgm:pt modelId="{9FEAEDE2-4C2A-4E9B-A8B1-E918AADFC237}" type="sibTrans" cxnId="{D6EC6C13-6625-47AE-861A-0E333DBF92B8}">
      <dgm:prSet/>
      <dgm:spPr/>
      <dgm:t>
        <a:bodyPr/>
        <a:lstStyle/>
        <a:p>
          <a:endParaRPr lang="fr-FR"/>
        </a:p>
      </dgm:t>
    </dgm:pt>
    <dgm:pt modelId="{57CC4D18-2F74-4B81-9A32-63A81BDE5EDB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EC9B32F6-C355-41F8-8225-29B63BAC25EF}" type="parTrans" cxnId="{4D463B3A-316D-4D72-B43E-FDB4D1D2480F}">
      <dgm:prSet/>
      <dgm:spPr/>
      <dgm:t>
        <a:bodyPr/>
        <a:lstStyle/>
        <a:p>
          <a:endParaRPr lang="fr-FR"/>
        </a:p>
      </dgm:t>
    </dgm:pt>
    <dgm:pt modelId="{64679DC0-285C-44FB-BFDD-CAEB137C6733}" type="sibTrans" cxnId="{4D463B3A-316D-4D72-B43E-FDB4D1D2480F}">
      <dgm:prSet/>
      <dgm:spPr/>
      <dgm:t>
        <a:bodyPr/>
        <a:lstStyle/>
        <a:p>
          <a:endParaRPr lang="fr-FR"/>
        </a:p>
      </dgm:t>
    </dgm:pt>
    <dgm:pt modelId="{A4B561D3-DB3B-4D58-BD86-47F50A4E809D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CE027C1-1FB6-4D8A-9A9C-5CDD98C925DC}" type="parTrans" cxnId="{AC76C7A0-5948-4D5F-8696-79BF0F981DD3}">
      <dgm:prSet/>
      <dgm:spPr/>
      <dgm:t>
        <a:bodyPr/>
        <a:lstStyle/>
        <a:p>
          <a:endParaRPr lang="fr-FR"/>
        </a:p>
      </dgm:t>
    </dgm:pt>
    <dgm:pt modelId="{2BC659C6-706E-4AE1-9A37-C2D37F9A2F04}" type="sibTrans" cxnId="{AC76C7A0-5948-4D5F-8696-79BF0F981DD3}">
      <dgm:prSet/>
      <dgm:spPr/>
      <dgm:t>
        <a:bodyPr/>
        <a:lstStyle/>
        <a:p>
          <a:endParaRPr lang="fr-FR"/>
        </a:p>
      </dgm:t>
    </dgm:pt>
    <dgm:pt modelId="{E50437DF-BB6D-42EF-99BD-19FB3E223DE2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1BD57E43-A61E-46F9-975E-2F66222B8471}" type="parTrans" cxnId="{235DC1F8-CA77-4B0B-872B-19381ED8DB06}">
      <dgm:prSet/>
      <dgm:spPr/>
      <dgm:t>
        <a:bodyPr/>
        <a:lstStyle/>
        <a:p>
          <a:endParaRPr lang="fr-FR"/>
        </a:p>
      </dgm:t>
    </dgm:pt>
    <dgm:pt modelId="{F13B84AD-57AD-48AA-A60E-1237BC63ABD9}" type="sibTrans" cxnId="{235DC1F8-CA77-4B0B-872B-19381ED8DB06}">
      <dgm:prSet/>
      <dgm:spPr/>
      <dgm:t>
        <a:bodyPr/>
        <a:lstStyle/>
        <a:p>
          <a:endParaRPr lang="fr-FR"/>
        </a:p>
      </dgm:t>
    </dgm:pt>
    <dgm:pt modelId="{5798382C-8D16-4B6A-AD09-1F3E02504660}">
      <dgm:prSet phldrT="[Texte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the</a:t>
          </a:r>
        </a:p>
      </dgm:t>
    </dgm:pt>
    <dgm:pt modelId="{B738D824-669D-4962-A717-D9B76B3544AE}" type="parTrans" cxnId="{9ED97B68-A557-451C-839B-2274871DA4C4}">
      <dgm:prSet/>
      <dgm:spPr/>
      <dgm:t>
        <a:bodyPr/>
        <a:lstStyle/>
        <a:p>
          <a:endParaRPr lang="fr-FR"/>
        </a:p>
      </dgm:t>
    </dgm:pt>
    <dgm:pt modelId="{AF3359EA-BD84-4E8A-BEA6-F4909A95F0EF}" type="sibTrans" cxnId="{9ED97B68-A557-451C-839B-2274871DA4C4}">
      <dgm:prSet/>
      <dgm:spPr/>
      <dgm:t>
        <a:bodyPr/>
        <a:lstStyle/>
        <a:p>
          <a:endParaRPr lang="fr-FR"/>
        </a:p>
      </dgm:t>
    </dgm:pt>
    <dgm:pt modelId="{1CB7C922-0278-4C5E-8ED0-B280F8A5480C}">
      <dgm:prSet phldrT="[Texte]"/>
      <dgm:spPr>
        <a:solidFill>
          <a:schemeClr val="bg1"/>
        </a:solidFill>
        <a:ln w="28575"/>
      </dgm:spPr>
      <dgm:t>
        <a:bodyPr/>
        <a:lstStyle/>
        <a:p>
          <a:endParaRPr lang="fr-FR" dirty="0"/>
        </a:p>
      </dgm:t>
    </dgm:pt>
    <dgm:pt modelId="{0D5B4E66-B6DE-4163-89EB-089B47A5202B}" type="parTrans" cxnId="{A16BEE48-6B90-44F5-AD21-C74146A9E7AE}">
      <dgm:prSet/>
      <dgm:spPr/>
      <dgm:t>
        <a:bodyPr/>
        <a:lstStyle/>
        <a:p>
          <a:endParaRPr lang="fr-FR"/>
        </a:p>
      </dgm:t>
    </dgm:pt>
    <dgm:pt modelId="{230A50AF-77EB-4072-B037-07FAD69E2093}" type="sibTrans" cxnId="{A16BEE48-6B90-44F5-AD21-C74146A9E7AE}">
      <dgm:prSet/>
      <dgm:spPr/>
      <dgm:t>
        <a:bodyPr/>
        <a:lstStyle/>
        <a:p>
          <a:endParaRPr lang="fr-FR"/>
        </a:p>
      </dgm:t>
    </dgm:pt>
    <dgm:pt modelId="{A9DC8323-8005-45E1-BF28-E163A050E063}">
      <dgm:prSet phldrT="[Texte]"/>
      <dgm:spPr>
        <a:solidFill>
          <a:schemeClr val="bg1"/>
        </a:solidFill>
        <a:ln w="28575"/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a</a:t>
          </a:r>
        </a:p>
      </dgm:t>
    </dgm:pt>
    <dgm:pt modelId="{A97DB077-0857-4965-92C0-5F5C642935D9}" type="sibTrans" cxnId="{4B8A739D-99C3-4F83-9678-673B3BD1EF57}">
      <dgm:prSet/>
      <dgm:spPr/>
      <dgm:t>
        <a:bodyPr/>
        <a:lstStyle/>
        <a:p>
          <a:endParaRPr lang="fr-FR"/>
        </a:p>
      </dgm:t>
    </dgm:pt>
    <dgm:pt modelId="{1661A26F-AFEC-4F7A-BE1A-DC600E4C5BD5}" type="parTrans" cxnId="{4B8A739D-99C3-4F83-9678-673B3BD1EF57}">
      <dgm:prSet/>
      <dgm:spPr/>
      <dgm:t>
        <a:bodyPr/>
        <a:lstStyle/>
        <a:p>
          <a:endParaRPr lang="fr-FR"/>
        </a:p>
      </dgm:t>
    </dgm:pt>
    <dgm:pt modelId="{F427632C-87BC-496C-B6C6-3D4987A94936}" type="pres">
      <dgm:prSet presAssocID="{4E3153E6-5215-4FC0-9DE2-F7C54433E6A2}" presName="CompostProcess" presStyleCnt="0">
        <dgm:presLayoutVars>
          <dgm:dir/>
          <dgm:resizeHandles val="exact"/>
        </dgm:presLayoutVars>
      </dgm:prSet>
      <dgm:spPr/>
    </dgm:pt>
    <dgm:pt modelId="{712CA1A2-36D2-4639-943D-2D572B9DA220}" type="pres">
      <dgm:prSet presAssocID="{4E3153E6-5215-4FC0-9DE2-F7C54433E6A2}" presName="arrow" presStyleLbl="bgShp" presStyleIdx="0" presStyleCnt="1"/>
      <dgm:spPr/>
    </dgm:pt>
    <dgm:pt modelId="{F03D815D-D270-4A36-B583-C0735EC65F7E}" type="pres">
      <dgm:prSet presAssocID="{4E3153E6-5215-4FC0-9DE2-F7C54433E6A2}" presName="linearProcess" presStyleCnt="0"/>
      <dgm:spPr/>
    </dgm:pt>
    <dgm:pt modelId="{3209CAB9-A927-4A30-B411-1F0C7241607D}" type="pres">
      <dgm:prSet presAssocID="{5C871039-8B93-4BB7-A24B-9604E677D296}" presName="textNode" presStyleLbl="node1" presStyleIdx="0" presStyleCnt="8">
        <dgm:presLayoutVars>
          <dgm:bulletEnabled val="1"/>
        </dgm:presLayoutVars>
      </dgm:prSet>
      <dgm:spPr/>
    </dgm:pt>
    <dgm:pt modelId="{52D1B62D-F186-4C2A-A2A8-10371251FE83}" type="pres">
      <dgm:prSet presAssocID="{05A3C904-909B-4BA7-81C7-06330FAF7729}" presName="sibTrans" presStyleCnt="0"/>
      <dgm:spPr/>
    </dgm:pt>
    <dgm:pt modelId="{15B7B4B3-D948-47EA-91BE-02A2A43480FE}" type="pres">
      <dgm:prSet presAssocID="{08A91475-7886-4BDC-BEB8-2FED9115A7A5}" presName="textNode" presStyleLbl="node1" presStyleIdx="1" presStyleCnt="8">
        <dgm:presLayoutVars>
          <dgm:bulletEnabled val="1"/>
        </dgm:presLayoutVars>
      </dgm:prSet>
      <dgm:spPr/>
    </dgm:pt>
    <dgm:pt modelId="{DF6AB463-6818-414A-9661-934A07BB81DA}" type="pres">
      <dgm:prSet presAssocID="{9FEAEDE2-4C2A-4E9B-A8B1-E918AADFC237}" presName="sibTrans" presStyleCnt="0"/>
      <dgm:spPr/>
    </dgm:pt>
    <dgm:pt modelId="{7CA01D06-6B26-4F04-9F1A-08585DBFB8E8}" type="pres">
      <dgm:prSet presAssocID="{A9DC8323-8005-45E1-BF28-E163A050E063}" presName="textNode" presStyleLbl="node1" presStyleIdx="2" presStyleCnt="8">
        <dgm:presLayoutVars>
          <dgm:bulletEnabled val="1"/>
        </dgm:presLayoutVars>
      </dgm:prSet>
      <dgm:spPr/>
    </dgm:pt>
    <dgm:pt modelId="{8DABBBAF-D7A0-4E64-8CE0-6C9C1C36795D}" type="pres">
      <dgm:prSet presAssocID="{A97DB077-0857-4965-92C0-5F5C642935D9}" presName="sibTrans" presStyleCnt="0"/>
      <dgm:spPr/>
    </dgm:pt>
    <dgm:pt modelId="{A5E3CC8F-8308-42F0-9790-F6EB94B700F9}" type="pres">
      <dgm:prSet presAssocID="{A4B561D3-DB3B-4D58-BD86-47F50A4E809D}" presName="textNode" presStyleLbl="node1" presStyleIdx="3" presStyleCnt="8">
        <dgm:presLayoutVars>
          <dgm:bulletEnabled val="1"/>
        </dgm:presLayoutVars>
      </dgm:prSet>
      <dgm:spPr/>
    </dgm:pt>
    <dgm:pt modelId="{68461905-D188-4D01-A3F6-C67FC5320519}" type="pres">
      <dgm:prSet presAssocID="{2BC659C6-706E-4AE1-9A37-C2D37F9A2F04}" presName="sibTrans" presStyleCnt="0"/>
      <dgm:spPr/>
    </dgm:pt>
    <dgm:pt modelId="{030DA8C1-4F41-4F8C-A40D-53B30C3672CE}" type="pres">
      <dgm:prSet presAssocID="{E50437DF-BB6D-42EF-99BD-19FB3E223DE2}" presName="textNode" presStyleLbl="node1" presStyleIdx="4" presStyleCnt="8">
        <dgm:presLayoutVars>
          <dgm:bulletEnabled val="1"/>
        </dgm:presLayoutVars>
      </dgm:prSet>
      <dgm:spPr/>
    </dgm:pt>
    <dgm:pt modelId="{8F7503EC-B7F8-4232-A12B-D84B9AA6A875}" type="pres">
      <dgm:prSet presAssocID="{F13B84AD-57AD-48AA-A60E-1237BC63ABD9}" presName="sibTrans" presStyleCnt="0"/>
      <dgm:spPr/>
    </dgm:pt>
    <dgm:pt modelId="{9E5FCE4F-81C5-4023-86F4-A8C93B768C59}" type="pres">
      <dgm:prSet presAssocID="{5798382C-8D16-4B6A-AD09-1F3E02504660}" presName="textNode" presStyleLbl="node1" presStyleIdx="5" presStyleCnt="8">
        <dgm:presLayoutVars>
          <dgm:bulletEnabled val="1"/>
        </dgm:presLayoutVars>
      </dgm:prSet>
      <dgm:spPr/>
    </dgm:pt>
    <dgm:pt modelId="{D8FC1E4E-92A7-436C-A57D-D8EBBEED1576}" type="pres">
      <dgm:prSet presAssocID="{AF3359EA-BD84-4E8A-BEA6-F4909A95F0EF}" presName="sibTrans" presStyleCnt="0"/>
      <dgm:spPr/>
    </dgm:pt>
    <dgm:pt modelId="{4400FF0F-3F65-49D6-936C-C78B31C0F771}" type="pres">
      <dgm:prSet presAssocID="{1CB7C922-0278-4C5E-8ED0-B280F8A5480C}" presName="textNode" presStyleLbl="node1" presStyleIdx="6" presStyleCnt="8">
        <dgm:presLayoutVars>
          <dgm:bulletEnabled val="1"/>
        </dgm:presLayoutVars>
      </dgm:prSet>
      <dgm:spPr/>
    </dgm:pt>
    <dgm:pt modelId="{01B50C62-FE07-49D5-BC03-8C169FBBEA39}" type="pres">
      <dgm:prSet presAssocID="{230A50AF-77EB-4072-B037-07FAD69E2093}" presName="sibTrans" presStyleCnt="0"/>
      <dgm:spPr/>
    </dgm:pt>
    <dgm:pt modelId="{79F4609C-B6D1-432D-B5A9-BF86C2C50F39}" type="pres">
      <dgm:prSet presAssocID="{57CC4D18-2F74-4B81-9A32-63A81BDE5EDB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2270D603-CB8D-42B0-A8C3-3295751297A8}" type="presOf" srcId="{A4B561D3-DB3B-4D58-BD86-47F50A4E809D}" destId="{A5E3CC8F-8308-42F0-9790-F6EB94B700F9}" srcOrd="0" destOrd="0" presId="urn:microsoft.com/office/officeart/2005/8/layout/hProcess9"/>
    <dgm:cxn modelId="{D6EC6C13-6625-47AE-861A-0E333DBF92B8}" srcId="{4E3153E6-5215-4FC0-9DE2-F7C54433E6A2}" destId="{08A91475-7886-4BDC-BEB8-2FED9115A7A5}" srcOrd="1" destOrd="0" parTransId="{31858252-E31B-490D-BA2B-E08E76E7BD12}" sibTransId="{9FEAEDE2-4C2A-4E9B-A8B1-E918AADFC237}"/>
    <dgm:cxn modelId="{36BD8A13-5BE9-4F37-9F77-467AF89ED59E}" type="presOf" srcId="{1CB7C922-0278-4C5E-8ED0-B280F8A5480C}" destId="{4400FF0F-3F65-49D6-936C-C78B31C0F771}" srcOrd="0" destOrd="0" presId="urn:microsoft.com/office/officeart/2005/8/layout/hProcess9"/>
    <dgm:cxn modelId="{D55A5023-B6DB-4223-8FE2-2EBACDDC1F81}" type="presOf" srcId="{57CC4D18-2F74-4B81-9A32-63A81BDE5EDB}" destId="{79F4609C-B6D1-432D-B5A9-BF86C2C50F39}" srcOrd="0" destOrd="0" presId="urn:microsoft.com/office/officeart/2005/8/layout/hProcess9"/>
    <dgm:cxn modelId="{4D463B3A-316D-4D72-B43E-FDB4D1D2480F}" srcId="{4E3153E6-5215-4FC0-9DE2-F7C54433E6A2}" destId="{57CC4D18-2F74-4B81-9A32-63A81BDE5EDB}" srcOrd="7" destOrd="0" parTransId="{EC9B32F6-C355-41F8-8225-29B63BAC25EF}" sibTransId="{64679DC0-285C-44FB-BFDD-CAEB137C6733}"/>
    <dgm:cxn modelId="{02683865-29C9-4D55-9CE2-0B7FB74863F3}" type="presOf" srcId="{5798382C-8D16-4B6A-AD09-1F3E02504660}" destId="{9E5FCE4F-81C5-4023-86F4-A8C93B768C59}" srcOrd="0" destOrd="0" presId="urn:microsoft.com/office/officeart/2005/8/layout/hProcess9"/>
    <dgm:cxn modelId="{9ED97B68-A557-451C-839B-2274871DA4C4}" srcId="{4E3153E6-5215-4FC0-9DE2-F7C54433E6A2}" destId="{5798382C-8D16-4B6A-AD09-1F3E02504660}" srcOrd="5" destOrd="0" parTransId="{B738D824-669D-4962-A717-D9B76B3544AE}" sibTransId="{AF3359EA-BD84-4E8A-BEA6-F4909A95F0EF}"/>
    <dgm:cxn modelId="{A16BEE48-6B90-44F5-AD21-C74146A9E7AE}" srcId="{4E3153E6-5215-4FC0-9DE2-F7C54433E6A2}" destId="{1CB7C922-0278-4C5E-8ED0-B280F8A5480C}" srcOrd="6" destOrd="0" parTransId="{0D5B4E66-B6DE-4163-89EB-089B47A5202B}" sibTransId="{230A50AF-77EB-4072-B037-07FAD69E2093}"/>
    <dgm:cxn modelId="{60D63252-64B8-4627-A8E4-AF4F27576E73}" srcId="{4E3153E6-5215-4FC0-9DE2-F7C54433E6A2}" destId="{5C871039-8B93-4BB7-A24B-9604E677D296}" srcOrd="0" destOrd="0" parTransId="{4DE827CA-EAFB-4683-B999-50ABAE7AEE98}" sibTransId="{05A3C904-909B-4BA7-81C7-06330FAF7729}"/>
    <dgm:cxn modelId="{C179038C-4C95-46A7-B184-E9DCB84C3D10}" type="presOf" srcId="{E50437DF-BB6D-42EF-99BD-19FB3E223DE2}" destId="{030DA8C1-4F41-4F8C-A40D-53B30C3672CE}" srcOrd="0" destOrd="0" presId="urn:microsoft.com/office/officeart/2005/8/layout/hProcess9"/>
    <dgm:cxn modelId="{4B8A739D-99C3-4F83-9678-673B3BD1EF57}" srcId="{4E3153E6-5215-4FC0-9DE2-F7C54433E6A2}" destId="{A9DC8323-8005-45E1-BF28-E163A050E063}" srcOrd="2" destOrd="0" parTransId="{1661A26F-AFEC-4F7A-BE1A-DC600E4C5BD5}" sibTransId="{A97DB077-0857-4965-92C0-5F5C642935D9}"/>
    <dgm:cxn modelId="{AC76C7A0-5948-4D5F-8696-79BF0F981DD3}" srcId="{4E3153E6-5215-4FC0-9DE2-F7C54433E6A2}" destId="{A4B561D3-DB3B-4D58-BD86-47F50A4E809D}" srcOrd="3" destOrd="0" parTransId="{1CE027C1-1FB6-4D8A-9A9C-5CDD98C925DC}" sibTransId="{2BC659C6-706E-4AE1-9A37-C2D37F9A2F04}"/>
    <dgm:cxn modelId="{A2466BCC-5C23-4F92-BCEE-18F467B97FFF}" type="presOf" srcId="{4E3153E6-5215-4FC0-9DE2-F7C54433E6A2}" destId="{F427632C-87BC-496C-B6C6-3D4987A94936}" srcOrd="0" destOrd="0" presId="urn:microsoft.com/office/officeart/2005/8/layout/hProcess9"/>
    <dgm:cxn modelId="{5E8C48E6-51C4-4A29-A997-E217E62B2524}" type="presOf" srcId="{5C871039-8B93-4BB7-A24B-9604E677D296}" destId="{3209CAB9-A927-4A30-B411-1F0C7241607D}" srcOrd="0" destOrd="0" presId="urn:microsoft.com/office/officeart/2005/8/layout/hProcess9"/>
    <dgm:cxn modelId="{53FA58F2-C453-47CB-9919-EE1F9CC82686}" type="presOf" srcId="{08A91475-7886-4BDC-BEB8-2FED9115A7A5}" destId="{15B7B4B3-D948-47EA-91BE-02A2A43480FE}" srcOrd="0" destOrd="0" presId="urn:microsoft.com/office/officeart/2005/8/layout/hProcess9"/>
    <dgm:cxn modelId="{D2F072F3-3184-44F2-9F02-E98C343AFDAB}" type="presOf" srcId="{A9DC8323-8005-45E1-BF28-E163A050E063}" destId="{7CA01D06-6B26-4F04-9F1A-08585DBFB8E8}" srcOrd="0" destOrd="0" presId="urn:microsoft.com/office/officeart/2005/8/layout/hProcess9"/>
    <dgm:cxn modelId="{235DC1F8-CA77-4B0B-872B-19381ED8DB06}" srcId="{4E3153E6-5215-4FC0-9DE2-F7C54433E6A2}" destId="{E50437DF-BB6D-42EF-99BD-19FB3E223DE2}" srcOrd="4" destOrd="0" parTransId="{1BD57E43-A61E-46F9-975E-2F66222B8471}" sibTransId="{F13B84AD-57AD-48AA-A60E-1237BC63ABD9}"/>
    <dgm:cxn modelId="{47914ACF-6774-4109-9D21-34BF5D6F40F9}" type="presParOf" srcId="{F427632C-87BC-496C-B6C6-3D4987A94936}" destId="{712CA1A2-36D2-4639-943D-2D572B9DA220}" srcOrd="0" destOrd="0" presId="urn:microsoft.com/office/officeart/2005/8/layout/hProcess9"/>
    <dgm:cxn modelId="{953375F5-7D72-4160-9D6A-D158EEC52366}" type="presParOf" srcId="{F427632C-87BC-496C-B6C6-3D4987A94936}" destId="{F03D815D-D270-4A36-B583-C0735EC65F7E}" srcOrd="1" destOrd="0" presId="urn:microsoft.com/office/officeart/2005/8/layout/hProcess9"/>
    <dgm:cxn modelId="{6B7E2021-2433-4C51-8186-72BE16CB23EE}" type="presParOf" srcId="{F03D815D-D270-4A36-B583-C0735EC65F7E}" destId="{3209CAB9-A927-4A30-B411-1F0C7241607D}" srcOrd="0" destOrd="0" presId="urn:microsoft.com/office/officeart/2005/8/layout/hProcess9"/>
    <dgm:cxn modelId="{ABD2E7A3-0D0D-4FD9-BC44-20ACE8518A7D}" type="presParOf" srcId="{F03D815D-D270-4A36-B583-C0735EC65F7E}" destId="{52D1B62D-F186-4C2A-A2A8-10371251FE83}" srcOrd="1" destOrd="0" presId="urn:microsoft.com/office/officeart/2005/8/layout/hProcess9"/>
    <dgm:cxn modelId="{D22B0331-0DEF-4C10-A35C-C099C2E706DE}" type="presParOf" srcId="{F03D815D-D270-4A36-B583-C0735EC65F7E}" destId="{15B7B4B3-D948-47EA-91BE-02A2A43480FE}" srcOrd="2" destOrd="0" presId="urn:microsoft.com/office/officeart/2005/8/layout/hProcess9"/>
    <dgm:cxn modelId="{49E99876-1195-4267-A32B-A1A6BCF5331E}" type="presParOf" srcId="{F03D815D-D270-4A36-B583-C0735EC65F7E}" destId="{DF6AB463-6818-414A-9661-934A07BB81DA}" srcOrd="3" destOrd="0" presId="urn:microsoft.com/office/officeart/2005/8/layout/hProcess9"/>
    <dgm:cxn modelId="{86704E43-94E0-4918-B045-E36AAB31E844}" type="presParOf" srcId="{F03D815D-D270-4A36-B583-C0735EC65F7E}" destId="{7CA01D06-6B26-4F04-9F1A-08585DBFB8E8}" srcOrd="4" destOrd="0" presId="urn:microsoft.com/office/officeart/2005/8/layout/hProcess9"/>
    <dgm:cxn modelId="{61717AF9-D00D-4492-A566-17FD7E2EF724}" type="presParOf" srcId="{F03D815D-D270-4A36-B583-C0735EC65F7E}" destId="{8DABBBAF-D7A0-4E64-8CE0-6C9C1C36795D}" srcOrd="5" destOrd="0" presId="urn:microsoft.com/office/officeart/2005/8/layout/hProcess9"/>
    <dgm:cxn modelId="{44DFE4BE-5DA5-4147-9770-E5E7D822CCE1}" type="presParOf" srcId="{F03D815D-D270-4A36-B583-C0735EC65F7E}" destId="{A5E3CC8F-8308-42F0-9790-F6EB94B700F9}" srcOrd="6" destOrd="0" presId="urn:microsoft.com/office/officeart/2005/8/layout/hProcess9"/>
    <dgm:cxn modelId="{BBF8D36F-EE9C-48B5-9ED8-410E03062BF7}" type="presParOf" srcId="{F03D815D-D270-4A36-B583-C0735EC65F7E}" destId="{68461905-D188-4D01-A3F6-C67FC5320519}" srcOrd="7" destOrd="0" presId="urn:microsoft.com/office/officeart/2005/8/layout/hProcess9"/>
    <dgm:cxn modelId="{DA8C2F83-9CE3-4516-81F1-5D9F73F8E23C}" type="presParOf" srcId="{F03D815D-D270-4A36-B583-C0735EC65F7E}" destId="{030DA8C1-4F41-4F8C-A40D-53B30C3672CE}" srcOrd="8" destOrd="0" presId="urn:microsoft.com/office/officeart/2005/8/layout/hProcess9"/>
    <dgm:cxn modelId="{40AECA78-0496-41E5-A14D-C679F5E573DA}" type="presParOf" srcId="{F03D815D-D270-4A36-B583-C0735EC65F7E}" destId="{8F7503EC-B7F8-4232-A12B-D84B9AA6A875}" srcOrd="9" destOrd="0" presId="urn:microsoft.com/office/officeart/2005/8/layout/hProcess9"/>
    <dgm:cxn modelId="{0FA3D6F5-1454-4BF8-A437-CAB3BCA5623B}" type="presParOf" srcId="{F03D815D-D270-4A36-B583-C0735EC65F7E}" destId="{9E5FCE4F-81C5-4023-86F4-A8C93B768C59}" srcOrd="10" destOrd="0" presId="urn:microsoft.com/office/officeart/2005/8/layout/hProcess9"/>
    <dgm:cxn modelId="{D8C00425-77C3-4F37-8DA1-6FCF1D4F1250}" type="presParOf" srcId="{F03D815D-D270-4A36-B583-C0735EC65F7E}" destId="{D8FC1E4E-92A7-436C-A57D-D8EBBEED1576}" srcOrd="11" destOrd="0" presId="urn:microsoft.com/office/officeart/2005/8/layout/hProcess9"/>
    <dgm:cxn modelId="{2C09025D-EEE7-4300-B735-EA1E6B56AAE4}" type="presParOf" srcId="{F03D815D-D270-4A36-B583-C0735EC65F7E}" destId="{4400FF0F-3F65-49D6-936C-C78B31C0F771}" srcOrd="12" destOrd="0" presId="urn:microsoft.com/office/officeart/2005/8/layout/hProcess9"/>
    <dgm:cxn modelId="{D448C745-008E-487D-9564-8A8514FC55AA}" type="presParOf" srcId="{F03D815D-D270-4A36-B583-C0735EC65F7E}" destId="{01B50C62-FE07-49D5-BC03-8C169FBBEA39}" srcOrd="13" destOrd="0" presId="urn:microsoft.com/office/officeart/2005/8/layout/hProcess9"/>
    <dgm:cxn modelId="{D8770DA3-1EDB-4573-A409-97CD3DDBD2CA}" type="presParOf" srcId="{F03D815D-D270-4A36-B583-C0735EC65F7E}" destId="{79F4609C-B6D1-432D-B5A9-BF86C2C50F3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CA1A2-36D2-4639-943D-2D572B9DA220}">
      <dsp:nvSpPr>
        <dsp:cNvPr id="0" name=""/>
        <dsp:cNvSpPr/>
      </dsp:nvSpPr>
      <dsp:spPr>
        <a:xfrm>
          <a:off x="842554" y="0"/>
          <a:ext cx="9548948" cy="27093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9CAB9-A927-4A30-B411-1F0C7241607D}">
      <dsp:nvSpPr>
        <dsp:cNvPr id="0" name=""/>
        <dsp:cNvSpPr/>
      </dsp:nvSpPr>
      <dsp:spPr>
        <a:xfrm>
          <a:off x="5485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There</a:t>
          </a:r>
        </a:p>
      </dsp:txBody>
      <dsp:txXfrm>
        <a:off x="58388" y="865702"/>
        <a:ext cx="1118530" cy="977927"/>
      </dsp:txXfrm>
    </dsp:sp>
    <dsp:sp modelId="{15B7B4B3-D948-47EA-91BE-02A2A43480FE}">
      <dsp:nvSpPr>
        <dsp:cNvPr id="0" name=""/>
        <dsp:cNvSpPr/>
      </dsp:nvSpPr>
      <dsp:spPr>
        <a:xfrm>
          <a:off x="1433878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‘s</a:t>
          </a:r>
        </a:p>
      </dsp:txBody>
      <dsp:txXfrm>
        <a:off x="1486781" y="865702"/>
        <a:ext cx="1118530" cy="977927"/>
      </dsp:txXfrm>
    </dsp:sp>
    <dsp:sp modelId="{7CA01D06-6B26-4F04-9F1A-08585DBFB8E8}">
      <dsp:nvSpPr>
        <dsp:cNvPr id="0" name=""/>
        <dsp:cNvSpPr/>
      </dsp:nvSpPr>
      <dsp:spPr>
        <a:xfrm>
          <a:off x="2862270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a</a:t>
          </a:r>
        </a:p>
      </dsp:txBody>
      <dsp:txXfrm>
        <a:off x="2915173" y="865702"/>
        <a:ext cx="1118530" cy="977927"/>
      </dsp:txXfrm>
    </dsp:sp>
    <dsp:sp modelId="{A5E3CC8F-8308-42F0-9790-F6EB94B700F9}">
      <dsp:nvSpPr>
        <dsp:cNvPr id="0" name=""/>
        <dsp:cNvSpPr/>
      </dsp:nvSpPr>
      <dsp:spPr>
        <a:xfrm>
          <a:off x="4290663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4343566" y="865702"/>
        <a:ext cx="1118530" cy="977927"/>
      </dsp:txXfrm>
    </dsp:sp>
    <dsp:sp modelId="{030DA8C1-4F41-4F8C-A40D-53B30C3672CE}">
      <dsp:nvSpPr>
        <dsp:cNvPr id="0" name=""/>
        <dsp:cNvSpPr/>
      </dsp:nvSpPr>
      <dsp:spPr>
        <a:xfrm>
          <a:off x="5719056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5771959" y="865702"/>
        <a:ext cx="1118530" cy="977927"/>
      </dsp:txXfrm>
    </dsp:sp>
    <dsp:sp modelId="{9E5FCE4F-81C5-4023-86F4-A8C93B768C59}">
      <dsp:nvSpPr>
        <dsp:cNvPr id="0" name=""/>
        <dsp:cNvSpPr/>
      </dsp:nvSpPr>
      <dsp:spPr>
        <a:xfrm>
          <a:off x="7147449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the</a:t>
          </a:r>
        </a:p>
      </dsp:txBody>
      <dsp:txXfrm>
        <a:off x="7200352" y="865702"/>
        <a:ext cx="1118530" cy="977927"/>
      </dsp:txXfrm>
    </dsp:sp>
    <dsp:sp modelId="{4400FF0F-3F65-49D6-936C-C78B31C0F771}">
      <dsp:nvSpPr>
        <dsp:cNvPr id="0" name=""/>
        <dsp:cNvSpPr/>
      </dsp:nvSpPr>
      <dsp:spPr>
        <a:xfrm>
          <a:off x="8575842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8628745" y="865702"/>
        <a:ext cx="1118530" cy="977927"/>
      </dsp:txXfrm>
    </dsp:sp>
    <dsp:sp modelId="{79F4609C-B6D1-432D-B5A9-BF86C2C50F39}">
      <dsp:nvSpPr>
        <dsp:cNvPr id="0" name=""/>
        <dsp:cNvSpPr/>
      </dsp:nvSpPr>
      <dsp:spPr>
        <a:xfrm>
          <a:off x="10004234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10057137" y="865702"/>
        <a:ext cx="1118530" cy="977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CA1A2-36D2-4639-943D-2D572B9DA220}">
      <dsp:nvSpPr>
        <dsp:cNvPr id="0" name=""/>
        <dsp:cNvSpPr/>
      </dsp:nvSpPr>
      <dsp:spPr>
        <a:xfrm>
          <a:off x="842554" y="0"/>
          <a:ext cx="9548948" cy="27093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9CAB9-A927-4A30-B411-1F0C7241607D}">
      <dsp:nvSpPr>
        <dsp:cNvPr id="0" name=""/>
        <dsp:cNvSpPr/>
      </dsp:nvSpPr>
      <dsp:spPr>
        <a:xfrm>
          <a:off x="5485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There</a:t>
          </a:r>
        </a:p>
      </dsp:txBody>
      <dsp:txXfrm>
        <a:off x="58388" y="865702"/>
        <a:ext cx="1118530" cy="977927"/>
      </dsp:txXfrm>
    </dsp:sp>
    <dsp:sp modelId="{15B7B4B3-D948-47EA-91BE-02A2A43480FE}">
      <dsp:nvSpPr>
        <dsp:cNvPr id="0" name=""/>
        <dsp:cNvSpPr/>
      </dsp:nvSpPr>
      <dsp:spPr>
        <a:xfrm>
          <a:off x="1433878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‘s</a:t>
          </a:r>
        </a:p>
      </dsp:txBody>
      <dsp:txXfrm>
        <a:off x="1486781" y="865702"/>
        <a:ext cx="1118530" cy="977927"/>
      </dsp:txXfrm>
    </dsp:sp>
    <dsp:sp modelId="{7CA01D06-6B26-4F04-9F1A-08585DBFB8E8}">
      <dsp:nvSpPr>
        <dsp:cNvPr id="0" name=""/>
        <dsp:cNvSpPr/>
      </dsp:nvSpPr>
      <dsp:spPr>
        <a:xfrm>
          <a:off x="2862270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600" kern="1200" dirty="0"/>
        </a:p>
      </dsp:txBody>
      <dsp:txXfrm>
        <a:off x="2915173" y="865702"/>
        <a:ext cx="1118530" cy="977927"/>
      </dsp:txXfrm>
    </dsp:sp>
    <dsp:sp modelId="{A5E3CC8F-8308-42F0-9790-F6EB94B700F9}">
      <dsp:nvSpPr>
        <dsp:cNvPr id="0" name=""/>
        <dsp:cNvSpPr/>
      </dsp:nvSpPr>
      <dsp:spPr>
        <a:xfrm>
          <a:off x="4290663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4343566" y="865702"/>
        <a:ext cx="1118530" cy="977927"/>
      </dsp:txXfrm>
    </dsp:sp>
    <dsp:sp modelId="{030DA8C1-4F41-4F8C-A40D-53B30C3672CE}">
      <dsp:nvSpPr>
        <dsp:cNvPr id="0" name=""/>
        <dsp:cNvSpPr/>
      </dsp:nvSpPr>
      <dsp:spPr>
        <a:xfrm>
          <a:off x="5719056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5771959" y="865702"/>
        <a:ext cx="1118530" cy="977927"/>
      </dsp:txXfrm>
    </dsp:sp>
    <dsp:sp modelId="{9E5FCE4F-81C5-4023-86F4-A8C93B768C59}">
      <dsp:nvSpPr>
        <dsp:cNvPr id="0" name=""/>
        <dsp:cNvSpPr/>
      </dsp:nvSpPr>
      <dsp:spPr>
        <a:xfrm>
          <a:off x="7147449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the</a:t>
          </a:r>
        </a:p>
      </dsp:txBody>
      <dsp:txXfrm>
        <a:off x="7200352" y="865702"/>
        <a:ext cx="1118530" cy="977927"/>
      </dsp:txXfrm>
    </dsp:sp>
    <dsp:sp modelId="{4400FF0F-3F65-49D6-936C-C78B31C0F771}">
      <dsp:nvSpPr>
        <dsp:cNvPr id="0" name=""/>
        <dsp:cNvSpPr/>
      </dsp:nvSpPr>
      <dsp:spPr>
        <a:xfrm>
          <a:off x="8575842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8628745" y="865702"/>
        <a:ext cx="1118530" cy="977927"/>
      </dsp:txXfrm>
    </dsp:sp>
    <dsp:sp modelId="{79F4609C-B6D1-432D-B5A9-BF86C2C50F39}">
      <dsp:nvSpPr>
        <dsp:cNvPr id="0" name=""/>
        <dsp:cNvSpPr/>
      </dsp:nvSpPr>
      <dsp:spPr>
        <a:xfrm>
          <a:off x="10004234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10057137" y="865702"/>
        <a:ext cx="1118530" cy="977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CA1A2-36D2-4639-943D-2D572B9DA220}">
      <dsp:nvSpPr>
        <dsp:cNvPr id="0" name=""/>
        <dsp:cNvSpPr/>
      </dsp:nvSpPr>
      <dsp:spPr>
        <a:xfrm>
          <a:off x="842554" y="0"/>
          <a:ext cx="9548948" cy="27093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9CAB9-A927-4A30-B411-1F0C7241607D}">
      <dsp:nvSpPr>
        <dsp:cNvPr id="0" name=""/>
        <dsp:cNvSpPr/>
      </dsp:nvSpPr>
      <dsp:spPr>
        <a:xfrm>
          <a:off x="5485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There</a:t>
          </a:r>
        </a:p>
      </dsp:txBody>
      <dsp:txXfrm>
        <a:off x="58388" y="865702"/>
        <a:ext cx="1118530" cy="977927"/>
      </dsp:txXfrm>
    </dsp:sp>
    <dsp:sp modelId="{15B7B4B3-D948-47EA-91BE-02A2A43480FE}">
      <dsp:nvSpPr>
        <dsp:cNvPr id="0" name=""/>
        <dsp:cNvSpPr/>
      </dsp:nvSpPr>
      <dsp:spPr>
        <a:xfrm>
          <a:off x="1433878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‘s</a:t>
          </a:r>
        </a:p>
      </dsp:txBody>
      <dsp:txXfrm>
        <a:off x="1486781" y="865702"/>
        <a:ext cx="1118530" cy="977927"/>
      </dsp:txXfrm>
    </dsp:sp>
    <dsp:sp modelId="{7CA01D06-6B26-4F04-9F1A-08585DBFB8E8}">
      <dsp:nvSpPr>
        <dsp:cNvPr id="0" name=""/>
        <dsp:cNvSpPr/>
      </dsp:nvSpPr>
      <dsp:spPr>
        <a:xfrm>
          <a:off x="2862270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a</a:t>
          </a:r>
        </a:p>
      </dsp:txBody>
      <dsp:txXfrm>
        <a:off x="2915173" y="865702"/>
        <a:ext cx="1118530" cy="977927"/>
      </dsp:txXfrm>
    </dsp:sp>
    <dsp:sp modelId="{A5E3CC8F-8308-42F0-9790-F6EB94B700F9}">
      <dsp:nvSpPr>
        <dsp:cNvPr id="0" name=""/>
        <dsp:cNvSpPr/>
      </dsp:nvSpPr>
      <dsp:spPr>
        <a:xfrm>
          <a:off x="4290663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4343566" y="865702"/>
        <a:ext cx="1118530" cy="977927"/>
      </dsp:txXfrm>
    </dsp:sp>
    <dsp:sp modelId="{030DA8C1-4F41-4F8C-A40D-53B30C3672CE}">
      <dsp:nvSpPr>
        <dsp:cNvPr id="0" name=""/>
        <dsp:cNvSpPr/>
      </dsp:nvSpPr>
      <dsp:spPr>
        <a:xfrm>
          <a:off x="5719056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5771959" y="865702"/>
        <a:ext cx="1118530" cy="977927"/>
      </dsp:txXfrm>
    </dsp:sp>
    <dsp:sp modelId="{9E5FCE4F-81C5-4023-86F4-A8C93B768C59}">
      <dsp:nvSpPr>
        <dsp:cNvPr id="0" name=""/>
        <dsp:cNvSpPr/>
      </dsp:nvSpPr>
      <dsp:spPr>
        <a:xfrm>
          <a:off x="7147449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</a:rPr>
            <a:t>the</a:t>
          </a:r>
        </a:p>
      </dsp:txBody>
      <dsp:txXfrm>
        <a:off x="7200352" y="865702"/>
        <a:ext cx="1118530" cy="977927"/>
      </dsp:txXfrm>
    </dsp:sp>
    <dsp:sp modelId="{4400FF0F-3F65-49D6-936C-C78B31C0F771}">
      <dsp:nvSpPr>
        <dsp:cNvPr id="0" name=""/>
        <dsp:cNvSpPr/>
      </dsp:nvSpPr>
      <dsp:spPr>
        <a:xfrm>
          <a:off x="8575842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8628745" y="865702"/>
        <a:ext cx="1118530" cy="977927"/>
      </dsp:txXfrm>
    </dsp:sp>
    <dsp:sp modelId="{79F4609C-B6D1-432D-B5A9-BF86C2C50F39}">
      <dsp:nvSpPr>
        <dsp:cNvPr id="0" name=""/>
        <dsp:cNvSpPr/>
      </dsp:nvSpPr>
      <dsp:spPr>
        <a:xfrm>
          <a:off x="10004234" y="812799"/>
          <a:ext cx="1224336" cy="1083733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900" kern="1200" dirty="0"/>
        </a:p>
      </dsp:txBody>
      <dsp:txXfrm>
        <a:off x="10057137" y="865702"/>
        <a:ext cx="1118530" cy="977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B27FA-7F3D-4545-8449-AC4E09766886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DD448-C5A0-4CC4-A976-F8C4DCAF66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110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2.png"/><Relationship Id="rId18" Type="http://schemas.openxmlformats.org/officeDocument/2006/relationships/image" Target="../media/image6.png"/><Relationship Id="rId26" Type="http://schemas.openxmlformats.org/officeDocument/2006/relationships/image" Target="../media/image13.png"/><Relationship Id="rId3" Type="http://schemas.openxmlformats.org/officeDocument/2006/relationships/diagramLayout" Target="../diagrams/layout2.xml"/><Relationship Id="rId21" Type="http://schemas.openxmlformats.org/officeDocument/2006/relationships/image" Target="../media/image8.png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17" Type="http://schemas.microsoft.com/office/2007/relationships/hdphoto" Target="../media/hdphoto1.wdp"/><Relationship Id="rId25" Type="http://schemas.openxmlformats.org/officeDocument/2006/relationships/image" Target="../media/image12.png"/><Relationship Id="rId2" Type="http://schemas.openxmlformats.org/officeDocument/2006/relationships/diagramData" Target="../diagrams/data2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image" Target="../media/image11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4.png"/><Relationship Id="rId23" Type="http://schemas.openxmlformats.org/officeDocument/2006/relationships/image" Target="../media/image10.png"/><Relationship Id="rId28" Type="http://schemas.openxmlformats.org/officeDocument/2006/relationships/image" Target="../media/image15.png"/><Relationship Id="rId10" Type="http://schemas.openxmlformats.org/officeDocument/2006/relationships/diagramColors" Target="../diagrams/colors3.xml"/><Relationship Id="rId19" Type="http://schemas.microsoft.com/office/2007/relationships/hdphoto" Target="../media/hdphoto2.wdp"/><Relationship Id="rId31" Type="http://schemas.openxmlformats.org/officeDocument/2006/relationships/image" Target="../media/image18.png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3.png"/><Relationship Id="rId22" Type="http://schemas.openxmlformats.org/officeDocument/2006/relationships/image" Target="../media/image9.png"/><Relationship Id="rId27" Type="http://schemas.openxmlformats.org/officeDocument/2006/relationships/image" Target="../media/image14.png"/><Relationship Id="rId30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9201E-22AB-4B27-9F00-EC721B21A21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610428"/>
            <a:ext cx="9144000" cy="98977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C</a:t>
            </a:r>
            <a:r>
              <a:rPr lang="fr-FR" dirty="0">
                <a:solidFill>
                  <a:srgbClr val="00B0F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O</a:t>
            </a:r>
            <a:r>
              <a:rPr lang="fr-FR" dirty="0">
                <a:solidFill>
                  <a:srgbClr val="00B05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N</a:t>
            </a:r>
            <a:r>
              <a:rPr lang="fr-FR" dirty="0">
                <a:solidFill>
                  <a:srgbClr val="FFFF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S</a:t>
            </a:r>
            <a:r>
              <a:rPr lang="fr-FR" dirty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T</a:t>
            </a:r>
            <a:r>
              <a:rPr lang="fr-FR" dirty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R</a:t>
            </a:r>
            <a:r>
              <a:rPr lang="fr-FR" dirty="0">
                <a:solidFill>
                  <a:srgbClr val="FFFF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U</a:t>
            </a:r>
            <a:r>
              <a:rPr lang="fr-FR" dirty="0">
                <a:solidFill>
                  <a:srgbClr val="00B0F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I</a:t>
            </a:r>
            <a:r>
              <a:rPr lang="fr-FR" dirty="0">
                <a:solidFill>
                  <a:srgbClr val="00B05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S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 </a:t>
            </a:r>
            <a:r>
              <a:rPr lang="fr-FR" dirty="0">
                <a:solidFill>
                  <a:srgbClr val="92D05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T</a:t>
            </a:r>
            <a:r>
              <a:rPr lang="fr-FR" dirty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E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S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 </a:t>
            </a:r>
            <a:r>
              <a:rPr lang="fr-FR" dirty="0">
                <a:solidFill>
                  <a:srgbClr val="00B05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P</a:t>
            </a:r>
            <a:r>
              <a:rPr lang="fr-FR" dirty="0">
                <a:solidFill>
                  <a:srgbClr val="00B0F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H</a:t>
            </a:r>
            <a:r>
              <a:rPr lang="fr-FR" dirty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R</a:t>
            </a:r>
            <a:r>
              <a:rPr lang="fr-FR" dirty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A</a:t>
            </a:r>
            <a:r>
              <a:rPr lang="fr-FR" dirty="0">
                <a:solidFill>
                  <a:srgbClr val="FFC00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S</a:t>
            </a:r>
            <a:r>
              <a:rPr lang="fr-FR" dirty="0">
                <a:solidFill>
                  <a:srgbClr val="92D05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E</a:t>
            </a:r>
            <a:r>
              <a:rPr lang="fr-FR" dirty="0">
                <a:solidFill>
                  <a:srgbClr val="00B050"/>
                </a:solidFill>
                <a:latin typeface="Berlin Sans FB Demi" panose="020E0802020502020306" pitchFamily="34" charset="0"/>
                <a:cs typeface="Aharoni" panose="020B0604020202020204" pitchFamily="2" charset="-79"/>
              </a:rPr>
              <a:t>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AD167E-0283-4E67-95D6-F2A78A1ABA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3037" y="1773237"/>
            <a:ext cx="10400763" cy="41768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b="1" u="sng" dirty="0">
                <a:latin typeface="Comic Sans MS" panose="030F0702030302020204" pitchFamily="66" charset="0"/>
              </a:rPr>
              <a:t>CONSIGNES</a:t>
            </a:r>
            <a:r>
              <a:rPr lang="fr-FR" dirty="0">
                <a:latin typeface="Comic Sans MS" panose="030F0702030302020204" pitchFamily="66" charset="0"/>
              </a:rPr>
              <a:t> : </a:t>
            </a:r>
          </a:p>
          <a:p>
            <a:endParaRPr lang="fr-FR" sz="9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dirty="0">
                <a:latin typeface="Comic Sans MS" panose="030F0702030302020204" pitchFamily="66" charset="0"/>
              </a:rPr>
              <a:t>Avant de commencer, chante à nouveau le chant « </a:t>
            </a:r>
            <a:r>
              <a:rPr lang="fr-FR" dirty="0" err="1">
                <a:latin typeface="Comic Sans MS" panose="030F0702030302020204" pitchFamily="66" charset="0"/>
              </a:rPr>
              <a:t>Easter</a:t>
            </a:r>
            <a:r>
              <a:rPr lang="fr-FR" dirty="0">
                <a:latin typeface="Comic Sans MS" panose="030F0702030302020204" pitchFamily="66" charset="0"/>
              </a:rPr>
              <a:t> Jazz chant ».</a:t>
            </a:r>
          </a:p>
          <a:p>
            <a:pPr marL="457200" indent="-457200" algn="l">
              <a:buFont typeface="+mj-lt"/>
              <a:buAutoNum type="arabicPeriod"/>
            </a:pPr>
            <a:endParaRPr lang="fr-FR" sz="9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dirty="0">
                <a:latin typeface="Comic Sans MS" panose="030F0702030302020204" pitchFamily="66" charset="0"/>
              </a:rPr>
              <a:t>Pages 3, 4 et 5 : fais glisser les images sur la flèche, pour construire des phrases. </a:t>
            </a:r>
          </a:p>
          <a:p>
            <a:pPr lvl="1" algn="l"/>
            <a:r>
              <a:rPr lang="fr-FR" dirty="0">
                <a:latin typeface="Comic Sans MS" panose="030F0702030302020204" pitchFamily="66" charset="0"/>
              </a:rPr>
              <a:t>Tu as un exemple à la page 2.</a:t>
            </a:r>
          </a:p>
          <a:p>
            <a:pPr lvl="1" algn="l"/>
            <a:endParaRPr lang="fr-FR" sz="11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dirty="0">
                <a:latin typeface="Comic Sans MS" panose="030F0702030302020204" pitchFamily="66" charset="0"/>
              </a:rPr>
              <a:t>Quand tu as terminé, lis ta phrase à voix haute.</a:t>
            </a:r>
          </a:p>
          <a:p>
            <a:pPr marL="457200" indent="-457200" algn="l">
              <a:buFont typeface="+mj-lt"/>
              <a:buAutoNum type="arabicPeriod"/>
            </a:pPr>
            <a:endParaRPr lang="fr-FR" sz="13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dirty="0">
                <a:latin typeface="Comic Sans MS" panose="030F0702030302020204" pitchFamily="66" charset="0"/>
              </a:rPr>
              <a:t>Maintenant, enregistre tes phrases.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52D04A-F513-4E3B-9CDF-478B0E5F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027A-69EC-4859-A702-08D7B203BEF0}" type="datetime1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C2DA40-F852-4945-A496-8CD66E74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035D50-4266-4ABF-AAC4-ED5343DB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1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AD8329-6F36-4D1B-B36D-FE4BB72C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B1B703-238F-4830-83EA-B7CD67DE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4BE0EB-B1D2-456C-A9D7-D6E852C59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64AB31-5A88-425D-A05A-7BCA5C9F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E7BD-DCF2-440C-99BA-0F812C118D0F}" type="datetime1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AADD92-C5D0-422C-8095-5A5C33C7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70660B-FA4B-4CB8-9240-87598C8F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9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43BD3-6707-4A25-9159-F9E6A2D5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0FDA7A-D71F-43EF-B720-3593E77A5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7B4C3C-6BA6-441A-AE15-B97CAEB6D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EA5ACE-795D-4DBB-9038-298B39630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E67F-433C-4BC0-AEF8-82D19F8ADD43}" type="datetime1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F782FC-4203-4E05-960C-CF836DF6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DD3B1D-6B1E-4209-BB34-9C3C5ECC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86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37905-1F4E-41E4-92AB-E5798F97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0E4EB3-9434-4CB2-9F0D-467C4309D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06ABC-C7CC-450E-A3D5-12163CDA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6512-0EC4-4E00-B222-DF9BB32DA4E3}" type="datetime1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4173C7-CE63-4CE1-A181-C650468F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1AE54C-3293-4664-92C2-A283B8B1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108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E8491D-13C7-4ECB-8DEA-7578EEBA1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585F7B-B530-4E0F-B60E-ECB342C0F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8CA237-4B64-4E46-A77F-D61CB494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6E92-2345-478E-8092-3911F7182444}" type="datetime1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6112F-47D0-4399-9F54-A683E7C5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8EE1B9-04D4-4B0D-8E39-2FC3D8E8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45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5F5CCC-2444-478E-BA6C-4950C235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5520-27C6-4681-B3B5-FAED6790360F}" type="datetime1">
              <a:rPr lang="fr-FR" smtClean="0"/>
              <a:t>08/04/2020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34AE94-04DA-4F74-A776-21F624F0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C0D7BB-DBB5-4FEE-95F8-25B0A9EE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63B2DA-A020-4344-8F99-4E63680AA11F}"/>
              </a:ext>
            </a:extLst>
          </p:cNvPr>
          <p:cNvSpPr txBox="1"/>
          <p:nvPr userDrawn="1"/>
        </p:nvSpPr>
        <p:spPr>
          <a:xfrm>
            <a:off x="838200" y="2202287"/>
            <a:ext cx="10515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latin typeface="Comic Sans MS" panose="030F0702030302020204" pitchFamily="66" charset="0"/>
              </a:rPr>
              <a:t>CONSIGNES</a:t>
            </a:r>
            <a:r>
              <a:rPr lang="fr-FR" dirty="0">
                <a:latin typeface="Comic Sans MS" panose="030F0702030302020204" pitchFamily="66" charset="0"/>
              </a:rPr>
              <a:t> : </a:t>
            </a:r>
          </a:p>
          <a:p>
            <a:endParaRPr lang="fr-FR" sz="9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400" dirty="0">
                <a:latin typeface="Comic Sans MS" panose="030F0702030302020204" pitchFamily="66" charset="0"/>
              </a:rPr>
              <a:t>Avant de commencer, chante à nouveau le chant « </a:t>
            </a:r>
            <a:r>
              <a:rPr lang="fr-FR" sz="2400" dirty="0" err="1">
                <a:latin typeface="Comic Sans MS" panose="030F0702030302020204" pitchFamily="66" charset="0"/>
              </a:rPr>
              <a:t>Easter</a:t>
            </a:r>
            <a:r>
              <a:rPr lang="fr-FR" sz="2400" dirty="0">
                <a:latin typeface="Comic Sans MS" panose="030F0702030302020204" pitchFamily="66" charset="0"/>
              </a:rPr>
              <a:t> Jazz chant ».</a:t>
            </a:r>
          </a:p>
          <a:p>
            <a:pPr marL="457200" indent="-457200" algn="l">
              <a:buFont typeface="+mj-lt"/>
              <a:buAutoNum type="arabicPeriod"/>
            </a:pPr>
            <a:endParaRPr lang="fr-FR" sz="9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400" dirty="0">
                <a:latin typeface="Comic Sans MS" panose="030F0702030302020204" pitchFamily="66" charset="0"/>
              </a:rPr>
              <a:t>Pages 3, 4 et 5 : fais glisser les images sur la flèche, pour construire des phrases. </a:t>
            </a:r>
          </a:p>
          <a:p>
            <a:pPr lvl="1" algn="l"/>
            <a:r>
              <a:rPr lang="fr-FR" sz="1600" dirty="0">
                <a:latin typeface="Comic Sans MS" panose="030F0702030302020204" pitchFamily="66" charset="0"/>
              </a:rPr>
              <a:t>Tu as un exemple à la page 2.</a:t>
            </a:r>
          </a:p>
          <a:p>
            <a:pPr lvl="1" algn="l"/>
            <a:endParaRPr lang="fr-FR" sz="11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400" dirty="0">
                <a:latin typeface="Comic Sans MS" panose="030F0702030302020204" pitchFamily="66" charset="0"/>
              </a:rPr>
              <a:t>Quand tu as terminé, lis ta phrase à voix haute.</a:t>
            </a:r>
          </a:p>
          <a:p>
            <a:pPr marL="457200" indent="-457200" algn="l">
              <a:buFont typeface="+mj-lt"/>
              <a:buAutoNum type="arabicPeriod"/>
            </a:pPr>
            <a:endParaRPr lang="fr-FR" sz="1300" dirty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400" dirty="0">
                <a:latin typeface="Comic Sans MS" panose="030F0702030302020204" pitchFamily="66" charset="0"/>
              </a:rPr>
              <a:t>Maintenant, enregistre tes phrases.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E59628-3393-484F-B73D-45F2E5CFCACF}"/>
              </a:ext>
            </a:extLst>
          </p:cNvPr>
          <p:cNvSpPr txBox="1"/>
          <p:nvPr userDrawn="1"/>
        </p:nvSpPr>
        <p:spPr>
          <a:xfrm>
            <a:off x="1094704" y="734096"/>
            <a:ext cx="9865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Berlin Sans FB" panose="020E0602020502020306" pitchFamily="34" charset="0"/>
              </a:rPr>
              <a:t>C’est toi l’auteur !</a:t>
            </a:r>
          </a:p>
        </p:txBody>
      </p:sp>
    </p:spTree>
    <p:extLst>
      <p:ext uri="{BB962C8B-B14F-4D97-AF65-F5344CB8AC3E}">
        <p14:creationId xmlns:p14="http://schemas.microsoft.com/office/powerpoint/2010/main" val="275927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DC153-C2A3-4E03-BF73-D27DB5382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C5B0F-A35C-4EBB-AA3D-E7716099F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8038A-94C6-49BE-994F-4D2DBA60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783-2251-4E45-A4D9-58529C4F479B}" type="datetime1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62C7E-8795-4664-ABF6-AEA8E399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8A1A9A-B3C1-4A55-A30E-3CF20C30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51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537AE8-BA75-4FC8-9365-F822B7DD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874AE5-CAC8-43A7-90F9-F7A501D29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DBFE3-AE59-4119-9CB5-D1C9D14A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1C26-9D49-4CEF-B57A-2471F871FC9D}" type="datetime1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252832-D9F7-45B4-8628-3DA3ADAE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E9D312-33E9-449C-8E23-EA3DD25D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51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5EAEC-1143-4FEF-9099-B98987C7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304ACC-322C-407B-8CC1-0A2E492D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608662-133E-470A-A245-8E0D7B93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49C0BA-159E-4BDE-88BE-028DC527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CCA3-165A-4164-B3E7-56C1E7ABCCDA}" type="datetime1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49C166-EC76-475C-9458-E0198267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28D2AA-7D5D-4D7D-9592-25527390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38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BE6C3-15C1-4E92-A2B8-D05447A3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1C7E84-D9FA-434A-9178-7085318E9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8E871C-8E06-4B5D-9E51-B5D82D46B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B31800-9C96-441F-8F1F-A0E408D50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087D3D-D86B-4002-9D02-C358DF45F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B00B47-FB84-4B68-98A3-6D8393BC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3A26-1B5B-476F-ABF9-C891BCC2D2FC}" type="datetime1">
              <a:rPr lang="fr-FR" smtClean="0"/>
              <a:t>08/04/2020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F03EFD-545F-4E37-9870-30D747BF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442316-A49A-407C-A418-B98480BC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25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6A86DC-2141-4242-8AB3-41515E03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534C3D-F8EE-4195-ABC1-F9F8B6BD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41D5-6CDD-42CA-8FC9-9435BD9856E3}" type="datetime1">
              <a:rPr lang="fr-FR" smtClean="0"/>
              <a:t>08/04/2020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E9D15D-0416-4A17-A592-5A88B79F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9997F0-C9BB-4E26-BE15-08D7FDCC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CC95D39B-CF02-43CB-BB03-99373A29646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262848554"/>
              </p:ext>
            </p:extLst>
          </p:nvPr>
        </p:nvGraphicFramePr>
        <p:xfrm>
          <a:off x="580652" y="3731539"/>
          <a:ext cx="11234057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D77DBE2-3DA0-4A9A-B435-AAA0C6C6F0EA}"/>
              </a:ext>
            </a:extLst>
          </p:cNvPr>
          <p:cNvSpPr txBox="1"/>
          <p:nvPr userDrawn="1"/>
        </p:nvSpPr>
        <p:spPr>
          <a:xfrm>
            <a:off x="4008391" y="6356350"/>
            <a:ext cx="414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GDLV 59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D553D8E7-9F06-4DE4-AAE7-E86F4FEE8B10}"/>
              </a:ext>
            </a:extLst>
          </p:cNvPr>
          <p:cNvSpPr/>
          <p:nvPr userDrawn="1"/>
        </p:nvSpPr>
        <p:spPr>
          <a:xfrm>
            <a:off x="575490" y="1089203"/>
            <a:ext cx="6688910" cy="167939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A2F7345-4534-4681-A88C-12074B0BDAF2}"/>
              </a:ext>
            </a:extLst>
          </p:cNvPr>
          <p:cNvSpPr/>
          <p:nvPr userDrawn="1"/>
        </p:nvSpPr>
        <p:spPr>
          <a:xfrm>
            <a:off x="7835899" y="1107583"/>
            <a:ext cx="4064519" cy="167939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3E3A3038-8A50-4D6D-AFDC-C37BAD8CE64F}"/>
              </a:ext>
            </a:extLst>
          </p:cNvPr>
          <p:cNvSpPr/>
          <p:nvPr userDrawn="1"/>
        </p:nvSpPr>
        <p:spPr>
          <a:xfrm>
            <a:off x="575490" y="2951459"/>
            <a:ext cx="8887872" cy="113153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2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CC95D39B-CF02-43CB-BB03-99373A29646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52592534"/>
              </p:ext>
            </p:extLst>
          </p:nvPr>
        </p:nvGraphicFramePr>
        <p:xfrm>
          <a:off x="580652" y="3731539"/>
          <a:ext cx="11234057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7AFAA683-5C64-430A-9807-DC0AB0D74D8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970172939"/>
              </p:ext>
            </p:extLst>
          </p:nvPr>
        </p:nvGraphicFramePr>
        <p:xfrm>
          <a:off x="580652" y="3731539"/>
          <a:ext cx="11234057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C0C6869E-03FE-439F-A855-9FEFB7043B2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15" y="4713951"/>
            <a:ext cx="744507" cy="744507"/>
          </a:xfrm>
          <a:prstGeom prst="rect">
            <a:avLst/>
          </a:prstGeom>
        </p:spPr>
      </p:pic>
      <p:pic>
        <p:nvPicPr>
          <p:cNvPr id="18" name="Image 1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A8BF00F-402C-4FBD-BBAA-D02A97110ED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148" y="4570265"/>
            <a:ext cx="914324" cy="914324"/>
          </a:xfrm>
          <a:prstGeom prst="rect">
            <a:avLst/>
          </a:prstGeom>
        </p:spPr>
      </p:pic>
      <p:pic>
        <p:nvPicPr>
          <p:cNvPr id="23" name="Image 22" descr="Une image contenant table, meubles&#10;&#10;Description générée automatiquement">
            <a:extLst>
              <a:ext uri="{FF2B5EF4-FFF2-40B4-BE49-F238E27FC236}">
                <a16:creationId xmlns:a16="http://schemas.microsoft.com/office/drawing/2014/main" id="{0744AB8D-36C2-4897-AF43-2F0D44E0BC1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45" y="4641821"/>
            <a:ext cx="939659" cy="914325"/>
          </a:xfrm>
          <a:prstGeom prst="rect">
            <a:avLst/>
          </a:prstGeom>
        </p:spPr>
      </p:pic>
      <p:pic>
        <p:nvPicPr>
          <p:cNvPr id="38" name="Image 37" descr="Une image contenant dessin, vert&#10;&#10;Description générée automatiquement">
            <a:extLst>
              <a:ext uri="{FF2B5EF4-FFF2-40B4-BE49-F238E27FC236}">
                <a16:creationId xmlns:a16="http://schemas.microsoft.com/office/drawing/2014/main" id="{DC9B5273-42FD-4F6A-BCDE-B9825DB1B5A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416" y="4633247"/>
            <a:ext cx="905913" cy="905913"/>
          </a:xfrm>
          <a:prstGeom prst="rect">
            <a:avLst/>
          </a:prstGeom>
        </p:spPr>
      </p:pic>
      <p:sp>
        <p:nvSpPr>
          <p:cNvPr id="40" name="Espace réservé de la date 39">
            <a:extLst>
              <a:ext uri="{FF2B5EF4-FFF2-40B4-BE49-F238E27FC236}">
                <a16:creationId xmlns:a16="http://schemas.microsoft.com/office/drawing/2014/main" id="{378BD402-BD55-4144-AEDF-DB382433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CEB-B7ED-43AE-A402-A20F5F4C05E2}" type="datetime1">
              <a:rPr lang="fr-FR" smtClean="0"/>
              <a:t>08/04/2020</a:t>
            </a:fld>
            <a:endParaRPr lang="fr-FR"/>
          </a:p>
        </p:txBody>
      </p:sp>
      <p:sp>
        <p:nvSpPr>
          <p:cNvPr id="41" name="Espace réservé du pied de page 40">
            <a:extLst>
              <a:ext uri="{FF2B5EF4-FFF2-40B4-BE49-F238E27FC236}">
                <a16:creationId xmlns:a16="http://schemas.microsoft.com/office/drawing/2014/main" id="{D6E09667-0A9A-4057-AF19-4298E4BD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  <p:sp>
        <p:nvSpPr>
          <p:cNvPr id="42" name="Espace réservé du numéro de diapositive 41">
            <a:extLst>
              <a:ext uri="{FF2B5EF4-FFF2-40B4-BE49-F238E27FC236}">
                <a16:creationId xmlns:a16="http://schemas.microsoft.com/office/drawing/2014/main" id="{DBB87967-9392-4735-817C-A835C58C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A369A42-94D0-44BF-8469-58CAECB6DC54}"/>
              </a:ext>
            </a:extLst>
          </p:cNvPr>
          <p:cNvSpPr txBox="1"/>
          <p:nvPr userDrawn="1"/>
        </p:nvSpPr>
        <p:spPr>
          <a:xfrm>
            <a:off x="4008391" y="6356350"/>
            <a:ext cx="414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GDLV 59</a:t>
            </a:r>
          </a:p>
        </p:txBody>
      </p:sp>
      <p:pic>
        <p:nvPicPr>
          <p:cNvPr id="44" name="Image 43" descr="Une image contenant fauteuil, meubles, chaise&#10;&#10;Description générée automatiquement">
            <a:extLst>
              <a:ext uri="{FF2B5EF4-FFF2-40B4-BE49-F238E27FC236}">
                <a16:creationId xmlns:a16="http://schemas.microsoft.com/office/drawing/2014/main" id="{A197FF83-F11B-47A4-83C5-DA2AA0E612D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" b="90000" l="10000" r="90000">
                        <a14:foregroundMark x1="31667" y1="5000" x2="26333" y2="58333"/>
                        <a14:foregroundMark x1="26333" y1="58333" x2="73333" y2="90000"/>
                        <a14:foregroundMark x1="73333" y1="90000" x2="76667" y2="31667"/>
                        <a14:foregroundMark x1="76667" y1="31667" x2="30000" y2="16333"/>
                        <a14:foregroundMark x1="34333" y1="1000" x2="59333" y2="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441" y="1580940"/>
            <a:ext cx="914324" cy="914324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E1FEFE8-5C57-4A4E-ABAD-67A10A6221F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8000" r="95333">
                        <a14:foregroundMark x1="2000" y1="39667" x2="52000" y2="43333"/>
                        <a14:foregroundMark x1="52000" y1="43333" x2="8333" y2="58667"/>
                        <a14:foregroundMark x1="8333" y1="58667" x2="10667" y2="36000"/>
                        <a14:foregroundMark x1="95333" y1="29667" x2="90333" y2="3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48" y="1529198"/>
            <a:ext cx="1035193" cy="1035193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FC24843D-0599-48C9-8425-FB665386AA8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29" y="1663291"/>
            <a:ext cx="744507" cy="744507"/>
          </a:xfrm>
          <a:prstGeom prst="rect">
            <a:avLst/>
          </a:prstGeom>
        </p:spPr>
      </p:pic>
      <p:pic>
        <p:nvPicPr>
          <p:cNvPr id="49" name="Image 48" descr="Une image contenant jaune, dessin, horloge&#10;&#10;Description générée automatiquement">
            <a:extLst>
              <a:ext uri="{FF2B5EF4-FFF2-40B4-BE49-F238E27FC236}">
                <a16:creationId xmlns:a16="http://schemas.microsoft.com/office/drawing/2014/main" id="{C982EB82-CACC-4344-9C1F-0E0F793E6B0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399" y="1561992"/>
            <a:ext cx="914324" cy="914324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D968FA6E-614B-4DC6-B772-C4667C7C10A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346" y="1540570"/>
            <a:ext cx="914324" cy="914324"/>
          </a:xfrm>
          <a:prstGeom prst="rect">
            <a:avLst/>
          </a:prstGeom>
        </p:spPr>
      </p:pic>
      <p:pic>
        <p:nvPicPr>
          <p:cNvPr id="54" name="Image 5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7904133-0ABA-4F65-B163-ACB88F38610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02" y="1613684"/>
            <a:ext cx="905913" cy="905913"/>
          </a:xfrm>
          <a:prstGeom prst="rect">
            <a:avLst/>
          </a:prstGeom>
        </p:spPr>
      </p:pic>
      <p:pic>
        <p:nvPicPr>
          <p:cNvPr id="55" name="Image 5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3A7E1CD-3427-4D71-A012-D409CC43669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151" y="1597351"/>
            <a:ext cx="914324" cy="914324"/>
          </a:xfrm>
          <a:prstGeom prst="rect">
            <a:avLst/>
          </a:prstGeom>
        </p:spPr>
      </p:pic>
      <p:pic>
        <p:nvPicPr>
          <p:cNvPr id="56" name="Image 55" descr="Une image contenant table, dessin&#10;&#10;Description générée automatiquement">
            <a:extLst>
              <a:ext uri="{FF2B5EF4-FFF2-40B4-BE49-F238E27FC236}">
                <a16:creationId xmlns:a16="http://schemas.microsoft.com/office/drawing/2014/main" id="{00F37FF3-83D4-49CA-8233-F87E29200BEE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98" y="1654908"/>
            <a:ext cx="1096019" cy="840356"/>
          </a:xfrm>
          <a:prstGeom prst="rect">
            <a:avLst/>
          </a:prstGeom>
        </p:spPr>
      </p:pic>
      <p:pic>
        <p:nvPicPr>
          <p:cNvPr id="59" name="Image 58" descr="Une image contenant dessin, table, signe, tabouret&#10;&#10;Description générée automatiquement">
            <a:extLst>
              <a:ext uri="{FF2B5EF4-FFF2-40B4-BE49-F238E27FC236}">
                <a16:creationId xmlns:a16="http://schemas.microsoft.com/office/drawing/2014/main" id="{59D8CD27-297C-4E5D-BACC-261BEF0534D5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352" y="1577980"/>
            <a:ext cx="965127" cy="970014"/>
          </a:xfrm>
          <a:prstGeom prst="rect">
            <a:avLst/>
          </a:prstGeom>
        </p:spPr>
      </p:pic>
      <p:pic>
        <p:nvPicPr>
          <p:cNvPr id="60" name="Image 59" descr="Une image contenant table, meubles&#10;&#10;Description générée automatiquement">
            <a:extLst>
              <a:ext uri="{FF2B5EF4-FFF2-40B4-BE49-F238E27FC236}">
                <a16:creationId xmlns:a16="http://schemas.microsoft.com/office/drawing/2014/main" id="{4454A7ED-951A-476A-86AC-17305FE6D97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22" y="1615390"/>
            <a:ext cx="939659" cy="914325"/>
          </a:xfrm>
          <a:prstGeom prst="rect">
            <a:avLst/>
          </a:prstGeom>
        </p:spPr>
      </p:pic>
      <p:pic>
        <p:nvPicPr>
          <p:cNvPr id="61" name="Image 60" descr="Une image contenant chope, verre&#10;&#10;Description générée automatiquement">
            <a:extLst>
              <a:ext uri="{FF2B5EF4-FFF2-40B4-BE49-F238E27FC236}">
                <a16:creationId xmlns:a16="http://schemas.microsoft.com/office/drawing/2014/main" id="{EE19034B-72D2-46FE-BF28-61B60204F9D5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25" y="3260999"/>
            <a:ext cx="853534" cy="853534"/>
          </a:xfrm>
          <a:prstGeom prst="rect">
            <a:avLst/>
          </a:prstGeom>
        </p:spPr>
      </p:pic>
      <p:pic>
        <p:nvPicPr>
          <p:cNvPr id="62" name="Image 61" descr="Une image contenant chope&#10;&#10;Description générée automatiquement">
            <a:extLst>
              <a:ext uri="{FF2B5EF4-FFF2-40B4-BE49-F238E27FC236}">
                <a16:creationId xmlns:a16="http://schemas.microsoft.com/office/drawing/2014/main" id="{10D1286A-B886-4EA3-86D0-7AAC619D2E52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435" y="3239771"/>
            <a:ext cx="895989" cy="89598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E5F32AA6-C0D3-4A2C-98A1-9696053FA256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45" y="3239771"/>
            <a:ext cx="937147" cy="937147"/>
          </a:xfrm>
          <a:prstGeom prst="rect">
            <a:avLst/>
          </a:prstGeom>
        </p:spPr>
      </p:pic>
      <p:pic>
        <p:nvPicPr>
          <p:cNvPr id="64" name="Image 6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F41A5F2-AC17-4469-896C-B955D0433B10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385" y="3219191"/>
            <a:ext cx="937147" cy="937147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0D219B46-9870-4D66-BE49-5A8F4707737D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25" y="3271004"/>
            <a:ext cx="905914" cy="905914"/>
          </a:xfrm>
          <a:prstGeom prst="rect">
            <a:avLst/>
          </a:prstGeom>
        </p:spPr>
      </p:pic>
      <p:pic>
        <p:nvPicPr>
          <p:cNvPr id="66" name="Image 65" descr="Une image contenant dessin, vert&#10;&#10;Description générée automatiquement">
            <a:extLst>
              <a:ext uri="{FF2B5EF4-FFF2-40B4-BE49-F238E27FC236}">
                <a16:creationId xmlns:a16="http://schemas.microsoft.com/office/drawing/2014/main" id="{1250402D-771C-4142-A8EB-77D8C9B321B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772" y="3268855"/>
            <a:ext cx="905913" cy="905913"/>
          </a:xfrm>
          <a:prstGeom prst="rect">
            <a:avLst/>
          </a:prstGeom>
        </p:spPr>
      </p:pic>
      <p:pic>
        <p:nvPicPr>
          <p:cNvPr id="67" name="Image 66" descr="Une image contenant chope, pièce&#10;&#10;Description générée automatiquement">
            <a:extLst>
              <a:ext uri="{FF2B5EF4-FFF2-40B4-BE49-F238E27FC236}">
                <a16:creationId xmlns:a16="http://schemas.microsoft.com/office/drawing/2014/main" id="{832BD68C-E9CD-4A2D-8B1C-054577C534DD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125" y="3268854"/>
            <a:ext cx="905914" cy="905914"/>
          </a:xfrm>
          <a:prstGeom prst="rect">
            <a:avLst/>
          </a:prstGeom>
        </p:spPr>
      </p:pic>
      <p:pic>
        <p:nvPicPr>
          <p:cNvPr id="68" name="Image 67" descr="Une image contenant chope, pot, tasse&#10;&#10;Description générée automatiquement">
            <a:extLst>
              <a:ext uri="{FF2B5EF4-FFF2-40B4-BE49-F238E27FC236}">
                <a16:creationId xmlns:a16="http://schemas.microsoft.com/office/drawing/2014/main" id="{DB60E802-564E-4050-937C-11F9B8244AB3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360" y="3239771"/>
            <a:ext cx="914324" cy="914324"/>
          </a:xfrm>
          <a:prstGeom prst="rect">
            <a:avLst/>
          </a:prstGeom>
        </p:spPr>
      </p:pic>
      <p:pic>
        <p:nvPicPr>
          <p:cNvPr id="71" name="Image 70" descr="Une image contenant chope, verre&#10;&#10;Description générée automatiquement">
            <a:extLst>
              <a:ext uri="{FF2B5EF4-FFF2-40B4-BE49-F238E27FC236}">
                <a16:creationId xmlns:a16="http://schemas.microsoft.com/office/drawing/2014/main" id="{794D42BC-2A08-4CCD-8075-B5451BF47F87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2" y="3290082"/>
            <a:ext cx="853534" cy="853534"/>
          </a:xfrm>
          <a:prstGeom prst="rect">
            <a:avLst/>
          </a:prstGeom>
        </p:spPr>
      </p:pic>
      <p:pic>
        <p:nvPicPr>
          <p:cNvPr id="72" name="Image 71" descr="Une image contenant chope&#10;&#10;Description générée automatiquement">
            <a:extLst>
              <a:ext uri="{FF2B5EF4-FFF2-40B4-BE49-F238E27FC236}">
                <a16:creationId xmlns:a16="http://schemas.microsoft.com/office/drawing/2014/main" id="{62F0AB53-8996-4A1A-A843-60DE7065B0BB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522" y="3268854"/>
            <a:ext cx="895989" cy="895989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699B8C63-27B1-4FEC-8294-A210EEEB54D6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032" y="3268854"/>
            <a:ext cx="937147" cy="937147"/>
          </a:xfrm>
          <a:prstGeom prst="rect">
            <a:avLst/>
          </a:prstGeom>
        </p:spPr>
      </p:pic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FC9A65DF-6737-4052-8B79-1B33597A1FA5}"/>
              </a:ext>
            </a:extLst>
          </p:cNvPr>
          <p:cNvSpPr/>
          <p:nvPr userDrawn="1"/>
        </p:nvSpPr>
        <p:spPr>
          <a:xfrm>
            <a:off x="626561" y="1380239"/>
            <a:ext cx="6874352" cy="138591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6846F231-D074-4E04-B856-C080A40314EE}"/>
              </a:ext>
            </a:extLst>
          </p:cNvPr>
          <p:cNvSpPr/>
          <p:nvPr userDrawn="1"/>
        </p:nvSpPr>
        <p:spPr>
          <a:xfrm>
            <a:off x="7873167" y="1380239"/>
            <a:ext cx="4064519" cy="141371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1A323346-D18E-49F4-9F23-4C2BA8CAC80A}"/>
              </a:ext>
            </a:extLst>
          </p:cNvPr>
          <p:cNvSpPr/>
          <p:nvPr userDrawn="1"/>
        </p:nvSpPr>
        <p:spPr>
          <a:xfrm>
            <a:off x="572377" y="3154206"/>
            <a:ext cx="8887872" cy="113153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7CB53B14-853A-4485-A66D-39989AEF24DC}"/>
              </a:ext>
            </a:extLst>
          </p:cNvPr>
          <p:cNvSpPr txBox="1"/>
          <p:nvPr userDrawn="1"/>
        </p:nvSpPr>
        <p:spPr>
          <a:xfrm>
            <a:off x="572377" y="281560"/>
            <a:ext cx="3895042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VOICI UN EXEMPLE</a:t>
            </a:r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5232F78D-EC7A-4479-8DBB-7FFF9B40D285}"/>
              </a:ext>
            </a:extLst>
          </p:cNvPr>
          <p:cNvCxnSpPr>
            <a:stCxn id="55" idx="2"/>
            <a:endCxn id="18" idx="0"/>
          </p:cNvCxnSpPr>
          <p:nvPr userDrawn="1"/>
        </p:nvCxnSpPr>
        <p:spPr>
          <a:xfrm>
            <a:off x="5016313" y="2511675"/>
            <a:ext cx="407997" cy="20585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E8397FFC-2D20-48DD-958F-C79C34256D6B}"/>
              </a:ext>
            </a:extLst>
          </p:cNvPr>
          <p:cNvCxnSpPr>
            <a:cxnSpLocks/>
            <a:endCxn id="23" idx="0"/>
          </p:cNvCxnSpPr>
          <p:nvPr userDrawn="1"/>
        </p:nvCxnSpPr>
        <p:spPr>
          <a:xfrm flipH="1">
            <a:off x="6913475" y="2434791"/>
            <a:ext cx="4066968" cy="22070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EAFE9495-BEDD-498F-8F46-C724AA1C81F9}"/>
              </a:ext>
            </a:extLst>
          </p:cNvPr>
          <p:cNvCxnSpPr>
            <a:cxnSpLocks/>
            <a:stCxn id="66" idx="2"/>
            <a:endCxn id="38" idx="0"/>
          </p:cNvCxnSpPr>
          <p:nvPr userDrawn="1"/>
        </p:nvCxnSpPr>
        <p:spPr>
          <a:xfrm>
            <a:off x="6747729" y="4174768"/>
            <a:ext cx="3056644" cy="4584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AC924A70-DBD2-481D-AE63-34AF503EED80}"/>
              </a:ext>
            </a:extLst>
          </p:cNvPr>
          <p:cNvCxnSpPr>
            <a:cxnSpLocks/>
            <a:stCxn id="48" idx="2"/>
            <a:endCxn id="11" idx="0"/>
          </p:cNvCxnSpPr>
          <p:nvPr userDrawn="1"/>
        </p:nvCxnSpPr>
        <p:spPr>
          <a:xfrm>
            <a:off x="3289583" y="2407798"/>
            <a:ext cx="7864886" cy="230615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8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4D61C6C-8DD4-4E65-9EA2-E9116625A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EB6958-7A8A-4C37-8F74-98760F328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4CE19E-5E12-4108-818C-F0A8316EC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5520-27C6-4681-B3B5-FAED6790360F}" type="datetime1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F372FA-ECAB-4DC8-8625-AFD366785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GDLV 59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B2212A-6579-468C-A674-AABB5E759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3DF0-AC09-48DA-8613-158735380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89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png"/><Relationship Id="rId18" Type="http://schemas.openxmlformats.org/officeDocument/2006/relationships/image" Target="../media/image16.png"/><Relationship Id="rId3" Type="http://schemas.microsoft.com/office/2007/relationships/hdphoto" Target="../media/hdphoto1.wdp"/><Relationship Id="rId21" Type="http://schemas.openxmlformats.org/officeDocument/2006/relationships/image" Target="../media/image18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microsoft.com/office/2007/relationships/hdphoto" Target="../media/hdphoto2.wdp"/><Relationship Id="rId15" Type="http://schemas.openxmlformats.org/officeDocument/2006/relationships/image" Target="../media/image13.png"/><Relationship Id="rId10" Type="http://schemas.openxmlformats.org/officeDocument/2006/relationships/image" Target="../media/image2.png"/><Relationship Id="rId19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png"/><Relationship Id="rId18" Type="http://schemas.openxmlformats.org/officeDocument/2006/relationships/image" Target="../media/image16.png"/><Relationship Id="rId3" Type="http://schemas.microsoft.com/office/2007/relationships/hdphoto" Target="../media/hdphoto1.wdp"/><Relationship Id="rId21" Type="http://schemas.openxmlformats.org/officeDocument/2006/relationships/image" Target="../media/image18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microsoft.com/office/2007/relationships/hdphoto" Target="../media/hdphoto2.wdp"/><Relationship Id="rId15" Type="http://schemas.openxmlformats.org/officeDocument/2006/relationships/image" Target="../media/image13.png"/><Relationship Id="rId10" Type="http://schemas.openxmlformats.org/officeDocument/2006/relationships/image" Target="../media/image2.png"/><Relationship Id="rId19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B9D2CB-6F12-46C1-BAFE-A48FB936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GDLV 59</a:t>
            </a:r>
          </a:p>
        </p:txBody>
      </p:sp>
    </p:spTree>
    <p:extLst>
      <p:ext uri="{BB962C8B-B14F-4D97-AF65-F5344CB8AC3E}">
        <p14:creationId xmlns:p14="http://schemas.microsoft.com/office/powerpoint/2010/main" val="270979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39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fauteuil, meubles, chaise&#10;&#10;Description générée automatiquement">
            <a:extLst>
              <a:ext uri="{FF2B5EF4-FFF2-40B4-BE49-F238E27FC236}">
                <a16:creationId xmlns:a16="http://schemas.microsoft.com/office/drawing/2014/main" id="{09E44B79-A964-4E6F-9EC7-4EEC038CA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" b="90000" l="10000" r="90000">
                        <a14:foregroundMark x1="31667" y1="5000" x2="26333" y2="58333"/>
                        <a14:foregroundMark x1="26333" y1="58333" x2="73333" y2="90000"/>
                        <a14:foregroundMark x1="73333" y1="90000" x2="76667" y2="31667"/>
                        <a14:foregroundMark x1="76667" y1="31667" x2="30000" y2="16333"/>
                        <a14:foregroundMark x1="34333" y1="1000" x2="59333" y2="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213" y="1524608"/>
            <a:ext cx="914324" cy="9143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A76B5EA-EE6E-4B81-A36B-157BB102AD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8000" r="95333">
                        <a14:foregroundMark x1="2000" y1="39667" x2="52000" y2="43333"/>
                        <a14:foregroundMark x1="52000" y1="43333" x2="8333" y2="58667"/>
                        <a14:foregroundMark x1="8333" y1="58667" x2="10667" y2="36000"/>
                        <a14:foregroundMark x1="95333" y1="29667" x2="90333" y2="3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4" y="1464174"/>
            <a:ext cx="1035193" cy="103519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E27295E-ACE7-4A51-A53C-D67DF35F83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31" y="1633906"/>
            <a:ext cx="744507" cy="744507"/>
          </a:xfrm>
          <a:prstGeom prst="rect">
            <a:avLst/>
          </a:prstGeom>
        </p:spPr>
      </p:pic>
      <p:pic>
        <p:nvPicPr>
          <p:cNvPr id="23" name="Image 22" descr="Une image contenant jaune, dessin, horloge&#10;&#10;Description générée automatiquement">
            <a:extLst>
              <a:ext uri="{FF2B5EF4-FFF2-40B4-BE49-F238E27FC236}">
                <a16:creationId xmlns:a16="http://schemas.microsoft.com/office/drawing/2014/main" id="{B25BF91C-E6D1-40CD-BBF4-E9085F58F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24" y="1483612"/>
            <a:ext cx="914324" cy="91432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40D674E1-B49A-4A91-9984-C19453A4E7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261" y="1464089"/>
            <a:ext cx="914324" cy="914324"/>
          </a:xfrm>
          <a:prstGeom prst="rect">
            <a:avLst/>
          </a:prstGeom>
        </p:spPr>
      </p:pic>
      <p:pic>
        <p:nvPicPr>
          <p:cNvPr id="39" name="Image 3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FC05069-F1F2-4281-820B-6D02C41DF4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79" y="1483612"/>
            <a:ext cx="905913" cy="905913"/>
          </a:xfrm>
          <a:prstGeom prst="rect">
            <a:avLst/>
          </a:prstGeom>
        </p:spPr>
      </p:pic>
      <p:pic>
        <p:nvPicPr>
          <p:cNvPr id="41" name="Image 4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465229E-E519-4C64-B961-099A460FDB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746" y="1448364"/>
            <a:ext cx="914324" cy="914324"/>
          </a:xfrm>
          <a:prstGeom prst="rect">
            <a:avLst/>
          </a:prstGeom>
        </p:spPr>
      </p:pic>
      <p:pic>
        <p:nvPicPr>
          <p:cNvPr id="43" name="Image 42" descr="Une image contenant table, dessin&#10;&#10;Description générée automatiquement">
            <a:extLst>
              <a:ext uri="{FF2B5EF4-FFF2-40B4-BE49-F238E27FC236}">
                <a16:creationId xmlns:a16="http://schemas.microsoft.com/office/drawing/2014/main" id="{6F06DEA8-8294-4533-89C9-CDF0316AD8A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697" y="1501073"/>
            <a:ext cx="1096019" cy="840356"/>
          </a:xfrm>
          <a:prstGeom prst="rect">
            <a:avLst/>
          </a:prstGeom>
        </p:spPr>
      </p:pic>
      <p:pic>
        <p:nvPicPr>
          <p:cNvPr id="49" name="Image 48" descr="Une image contenant dessin, table, signe, tabouret&#10;&#10;Description générée automatiquement">
            <a:extLst>
              <a:ext uri="{FF2B5EF4-FFF2-40B4-BE49-F238E27FC236}">
                <a16:creationId xmlns:a16="http://schemas.microsoft.com/office/drawing/2014/main" id="{9C97AB9D-583F-43C0-8D72-25E198DA77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93" y="1388135"/>
            <a:ext cx="965127" cy="970014"/>
          </a:xfrm>
          <a:prstGeom prst="rect">
            <a:avLst/>
          </a:prstGeom>
        </p:spPr>
      </p:pic>
      <p:pic>
        <p:nvPicPr>
          <p:cNvPr id="51" name="Image 50" descr="Une image contenant table, meubles&#10;&#10;Description générée automatiquement">
            <a:extLst>
              <a:ext uri="{FF2B5EF4-FFF2-40B4-BE49-F238E27FC236}">
                <a16:creationId xmlns:a16="http://schemas.microsoft.com/office/drawing/2014/main" id="{CCD7D507-0B22-46EB-A2EF-04B3B7438D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870" y="1443824"/>
            <a:ext cx="939659" cy="914325"/>
          </a:xfrm>
          <a:prstGeom prst="rect">
            <a:avLst/>
          </a:prstGeom>
        </p:spPr>
      </p:pic>
      <p:pic>
        <p:nvPicPr>
          <p:cNvPr id="53" name="Image 52" descr="Une image contenant chope, verre&#10;&#10;Description générée automatiquement">
            <a:extLst>
              <a:ext uri="{FF2B5EF4-FFF2-40B4-BE49-F238E27FC236}">
                <a16:creationId xmlns:a16="http://schemas.microsoft.com/office/drawing/2014/main" id="{DE9689BB-EB29-46D2-9F65-FFBB73189E0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38" y="3058252"/>
            <a:ext cx="853534" cy="853534"/>
          </a:xfrm>
          <a:prstGeom prst="rect">
            <a:avLst/>
          </a:prstGeom>
        </p:spPr>
      </p:pic>
      <p:pic>
        <p:nvPicPr>
          <p:cNvPr id="55" name="Image 54" descr="Une image contenant chope&#10;&#10;Description générée automatiquement">
            <a:extLst>
              <a:ext uri="{FF2B5EF4-FFF2-40B4-BE49-F238E27FC236}">
                <a16:creationId xmlns:a16="http://schemas.microsoft.com/office/drawing/2014/main" id="{78028B43-F2F5-42CD-B569-3E3E0C1011D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548" y="3037024"/>
            <a:ext cx="895989" cy="89598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83181AEF-A7C4-4818-A81D-CD020BA6F79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058" y="3037024"/>
            <a:ext cx="937147" cy="937147"/>
          </a:xfrm>
          <a:prstGeom prst="rect">
            <a:avLst/>
          </a:prstGeom>
        </p:spPr>
      </p:pic>
      <p:pic>
        <p:nvPicPr>
          <p:cNvPr id="59" name="Image 5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B4C3B9F-1EB1-4EC3-A4C4-9672E6F8F7D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98" y="3016444"/>
            <a:ext cx="937147" cy="937147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5E745D55-91A0-47F8-8AA6-A8404466625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38" y="3068257"/>
            <a:ext cx="905914" cy="905914"/>
          </a:xfrm>
          <a:prstGeom prst="rect">
            <a:avLst/>
          </a:prstGeom>
        </p:spPr>
      </p:pic>
      <p:pic>
        <p:nvPicPr>
          <p:cNvPr id="63" name="Image 62" descr="Une image contenant dessin, vert&#10;&#10;Description générée automatiquement">
            <a:extLst>
              <a:ext uri="{FF2B5EF4-FFF2-40B4-BE49-F238E27FC236}">
                <a16:creationId xmlns:a16="http://schemas.microsoft.com/office/drawing/2014/main" id="{762E8BB3-92BE-4898-8972-808C33CE394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885" y="3066108"/>
            <a:ext cx="905913" cy="905913"/>
          </a:xfrm>
          <a:prstGeom prst="rect">
            <a:avLst/>
          </a:prstGeom>
        </p:spPr>
      </p:pic>
      <p:pic>
        <p:nvPicPr>
          <p:cNvPr id="65" name="Image 64" descr="Une image contenant chope, pièce&#10;&#10;Description générée automatiquement">
            <a:extLst>
              <a:ext uri="{FF2B5EF4-FFF2-40B4-BE49-F238E27FC236}">
                <a16:creationId xmlns:a16="http://schemas.microsoft.com/office/drawing/2014/main" id="{BCE65E9F-0639-4119-A33F-C42D82F98E3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38" y="3066107"/>
            <a:ext cx="905914" cy="905914"/>
          </a:xfrm>
          <a:prstGeom prst="rect">
            <a:avLst/>
          </a:prstGeom>
        </p:spPr>
      </p:pic>
      <p:pic>
        <p:nvPicPr>
          <p:cNvPr id="67" name="Image 66" descr="Une image contenant chope, pot, tasse&#10;&#10;Description générée automatiquement">
            <a:extLst>
              <a:ext uri="{FF2B5EF4-FFF2-40B4-BE49-F238E27FC236}">
                <a16:creationId xmlns:a16="http://schemas.microsoft.com/office/drawing/2014/main" id="{65B0C8F5-280F-4159-9C51-92B9EEFE474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473" y="3037024"/>
            <a:ext cx="914324" cy="914324"/>
          </a:xfrm>
          <a:prstGeom prst="rect">
            <a:avLst/>
          </a:prstGeom>
        </p:spPr>
      </p:pic>
      <p:pic>
        <p:nvPicPr>
          <p:cNvPr id="34" name="Image 33" descr="Une image contenant chope, verre&#10;&#10;Description générée automatiquement">
            <a:extLst>
              <a:ext uri="{FF2B5EF4-FFF2-40B4-BE49-F238E27FC236}">
                <a16:creationId xmlns:a16="http://schemas.microsoft.com/office/drawing/2014/main" id="{ED08917C-05A8-472E-A0BD-D9DFE0D67F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25" y="3087335"/>
            <a:ext cx="853534" cy="853534"/>
          </a:xfrm>
          <a:prstGeom prst="rect">
            <a:avLst/>
          </a:prstGeom>
        </p:spPr>
      </p:pic>
      <p:pic>
        <p:nvPicPr>
          <p:cNvPr id="36" name="Image 35" descr="Une image contenant chope&#10;&#10;Description générée automatiquement">
            <a:extLst>
              <a:ext uri="{FF2B5EF4-FFF2-40B4-BE49-F238E27FC236}">
                <a16:creationId xmlns:a16="http://schemas.microsoft.com/office/drawing/2014/main" id="{1E3DEF98-E04B-4DD5-A7F1-485A74F9720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35" y="3066107"/>
            <a:ext cx="895989" cy="89598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07D8A9FC-857F-4F5A-A663-4AB1596C6D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145" y="3066107"/>
            <a:ext cx="937147" cy="9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5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fauteuil, meubles, chaise&#10;&#10;Description générée automatiquement">
            <a:extLst>
              <a:ext uri="{FF2B5EF4-FFF2-40B4-BE49-F238E27FC236}">
                <a16:creationId xmlns:a16="http://schemas.microsoft.com/office/drawing/2014/main" id="{09E44B79-A964-4E6F-9EC7-4EEC038CA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" b="90000" l="10000" r="90000">
                        <a14:foregroundMark x1="31667" y1="5000" x2="26333" y2="58333"/>
                        <a14:foregroundMark x1="26333" y1="58333" x2="73333" y2="90000"/>
                        <a14:foregroundMark x1="73333" y1="90000" x2="76667" y2="31667"/>
                        <a14:foregroundMark x1="76667" y1="31667" x2="30000" y2="16333"/>
                        <a14:foregroundMark x1="34333" y1="1000" x2="59333" y2="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213" y="1524608"/>
            <a:ext cx="914324" cy="9143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A76B5EA-EE6E-4B81-A36B-157BB102AD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8000" r="95333">
                        <a14:foregroundMark x1="2000" y1="39667" x2="52000" y2="43333"/>
                        <a14:foregroundMark x1="52000" y1="43333" x2="8333" y2="58667"/>
                        <a14:foregroundMark x1="8333" y1="58667" x2="10667" y2="36000"/>
                        <a14:foregroundMark x1="95333" y1="29667" x2="90333" y2="3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4" y="1464174"/>
            <a:ext cx="1035193" cy="103519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E27295E-ACE7-4A51-A53C-D67DF35F83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31" y="1633906"/>
            <a:ext cx="744507" cy="744507"/>
          </a:xfrm>
          <a:prstGeom prst="rect">
            <a:avLst/>
          </a:prstGeom>
        </p:spPr>
      </p:pic>
      <p:pic>
        <p:nvPicPr>
          <p:cNvPr id="23" name="Image 22" descr="Une image contenant jaune, dessin, horloge&#10;&#10;Description générée automatiquement">
            <a:extLst>
              <a:ext uri="{FF2B5EF4-FFF2-40B4-BE49-F238E27FC236}">
                <a16:creationId xmlns:a16="http://schemas.microsoft.com/office/drawing/2014/main" id="{B25BF91C-E6D1-40CD-BBF4-E9085F58F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24" y="1483612"/>
            <a:ext cx="914324" cy="91432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40D674E1-B49A-4A91-9984-C19453A4E7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261" y="1464089"/>
            <a:ext cx="914324" cy="914324"/>
          </a:xfrm>
          <a:prstGeom prst="rect">
            <a:avLst/>
          </a:prstGeom>
        </p:spPr>
      </p:pic>
      <p:pic>
        <p:nvPicPr>
          <p:cNvPr id="39" name="Image 3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FC05069-F1F2-4281-820B-6D02C41DF4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79" y="1483612"/>
            <a:ext cx="905913" cy="905913"/>
          </a:xfrm>
          <a:prstGeom prst="rect">
            <a:avLst/>
          </a:prstGeom>
        </p:spPr>
      </p:pic>
      <p:pic>
        <p:nvPicPr>
          <p:cNvPr id="41" name="Image 4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465229E-E519-4C64-B961-099A460FDB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746" y="1448364"/>
            <a:ext cx="914324" cy="914324"/>
          </a:xfrm>
          <a:prstGeom prst="rect">
            <a:avLst/>
          </a:prstGeom>
        </p:spPr>
      </p:pic>
      <p:pic>
        <p:nvPicPr>
          <p:cNvPr id="43" name="Image 42" descr="Une image contenant table, dessin&#10;&#10;Description générée automatiquement">
            <a:extLst>
              <a:ext uri="{FF2B5EF4-FFF2-40B4-BE49-F238E27FC236}">
                <a16:creationId xmlns:a16="http://schemas.microsoft.com/office/drawing/2014/main" id="{6F06DEA8-8294-4533-89C9-CDF0316AD8A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697" y="1501073"/>
            <a:ext cx="1096019" cy="840356"/>
          </a:xfrm>
          <a:prstGeom prst="rect">
            <a:avLst/>
          </a:prstGeom>
        </p:spPr>
      </p:pic>
      <p:pic>
        <p:nvPicPr>
          <p:cNvPr id="49" name="Image 48" descr="Une image contenant dessin, table, signe, tabouret&#10;&#10;Description générée automatiquement">
            <a:extLst>
              <a:ext uri="{FF2B5EF4-FFF2-40B4-BE49-F238E27FC236}">
                <a16:creationId xmlns:a16="http://schemas.microsoft.com/office/drawing/2014/main" id="{9C97AB9D-583F-43C0-8D72-25E198DA77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93" y="1388135"/>
            <a:ext cx="965127" cy="970014"/>
          </a:xfrm>
          <a:prstGeom prst="rect">
            <a:avLst/>
          </a:prstGeom>
        </p:spPr>
      </p:pic>
      <p:pic>
        <p:nvPicPr>
          <p:cNvPr id="51" name="Image 50" descr="Une image contenant table, meubles&#10;&#10;Description générée automatiquement">
            <a:extLst>
              <a:ext uri="{FF2B5EF4-FFF2-40B4-BE49-F238E27FC236}">
                <a16:creationId xmlns:a16="http://schemas.microsoft.com/office/drawing/2014/main" id="{CCD7D507-0B22-46EB-A2EF-04B3B7438D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870" y="1443824"/>
            <a:ext cx="939659" cy="914325"/>
          </a:xfrm>
          <a:prstGeom prst="rect">
            <a:avLst/>
          </a:prstGeom>
        </p:spPr>
      </p:pic>
      <p:pic>
        <p:nvPicPr>
          <p:cNvPr id="53" name="Image 52" descr="Une image contenant chope, verre&#10;&#10;Description générée automatiquement">
            <a:extLst>
              <a:ext uri="{FF2B5EF4-FFF2-40B4-BE49-F238E27FC236}">
                <a16:creationId xmlns:a16="http://schemas.microsoft.com/office/drawing/2014/main" id="{DE9689BB-EB29-46D2-9F65-FFBB73189E0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38" y="3058252"/>
            <a:ext cx="853534" cy="853534"/>
          </a:xfrm>
          <a:prstGeom prst="rect">
            <a:avLst/>
          </a:prstGeom>
        </p:spPr>
      </p:pic>
      <p:pic>
        <p:nvPicPr>
          <p:cNvPr id="55" name="Image 54" descr="Une image contenant chope&#10;&#10;Description générée automatiquement">
            <a:extLst>
              <a:ext uri="{FF2B5EF4-FFF2-40B4-BE49-F238E27FC236}">
                <a16:creationId xmlns:a16="http://schemas.microsoft.com/office/drawing/2014/main" id="{78028B43-F2F5-42CD-B569-3E3E0C1011D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548" y="3037024"/>
            <a:ext cx="895989" cy="89598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83181AEF-A7C4-4818-A81D-CD020BA6F79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058" y="3037024"/>
            <a:ext cx="937147" cy="937147"/>
          </a:xfrm>
          <a:prstGeom prst="rect">
            <a:avLst/>
          </a:prstGeom>
        </p:spPr>
      </p:pic>
      <p:pic>
        <p:nvPicPr>
          <p:cNvPr id="59" name="Image 5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B4C3B9F-1EB1-4EC3-A4C4-9672E6F8F7D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98" y="3016444"/>
            <a:ext cx="937147" cy="937147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5E745D55-91A0-47F8-8AA6-A8404466625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38" y="3068257"/>
            <a:ext cx="905914" cy="905914"/>
          </a:xfrm>
          <a:prstGeom prst="rect">
            <a:avLst/>
          </a:prstGeom>
        </p:spPr>
      </p:pic>
      <p:pic>
        <p:nvPicPr>
          <p:cNvPr id="63" name="Image 62" descr="Une image contenant dessin, vert&#10;&#10;Description générée automatiquement">
            <a:extLst>
              <a:ext uri="{FF2B5EF4-FFF2-40B4-BE49-F238E27FC236}">
                <a16:creationId xmlns:a16="http://schemas.microsoft.com/office/drawing/2014/main" id="{762E8BB3-92BE-4898-8972-808C33CE394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885" y="3066108"/>
            <a:ext cx="905913" cy="905913"/>
          </a:xfrm>
          <a:prstGeom prst="rect">
            <a:avLst/>
          </a:prstGeom>
        </p:spPr>
      </p:pic>
      <p:pic>
        <p:nvPicPr>
          <p:cNvPr id="65" name="Image 64" descr="Une image contenant chope, pièce&#10;&#10;Description générée automatiquement">
            <a:extLst>
              <a:ext uri="{FF2B5EF4-FFF2-40B4-BE49-F238E27FC236}">
                <a16:creationId xmlns:a16="http://schemas.microsoft.com/office/drawing/2014/main" id="{BCE65E9F-0639-4119-A33F-C42D82F98E3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38" y="3066107"/>
            <a:ext cx="905914" cy="905914"/>
          </a:xfrm>
          <a:prstGeom prst="rect">
            <a:avLst/>
          </a:prstGeom>
        </p:spPr>
      </p:pic>
      <p:pic>
        <p:nvPicPr>
          <p:cNvPr id="67" name="Image 66" descr="Une image contenant chope, pot, tasse&#10;&#10;Description générée automatiquement">
            <a:extLst>
              <a:ext uri="{FF2B5EF4-FFF2-40B4-BE49-F238E27FC236}">
                <a16:creationId xmlns:a16="http://schemas.microsoft.com/office/drawing/2014/main" id="{65B0C8F5-280F-4159-9C51-92B9EEFE474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473" y="3037024"/>
            <a:ext cx="914324" cy="914324"/>
          </a:xfrm>
          <a:prstGeom prst="rect">
            <a:avLst/>
          </a:prstGeom>
        </p:spPr>
      </p:pic>
      <p:pic>
        <p:nvPicPr>
          <p:cNvPr id="34" name="Image 33" descr="Une image contenant chope, verre&#10;&#10;Description générée automatiquement">
            <a:extLst>
              <a:ext uri="{FF2B5EF4-FFF2-40B4-BE49-F238E27FC236}">
                <a16:creationId xmlns:a16="http://schemas.microsoft.com/office/drawing/2014/main" id="{ED08917C-05A8-472E-A0BD-D9DFE0D67F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25" y="3087335"/>
            <a:ext cx="853534" cy="853534"/>
          </a:xfrm>
          <a:prstGeom prst="rect">
            <a:avLst/>
          </a:prstGeom>
        </p:spPr>
      </p:pic>
      <p:pic>
        <p:nvPicPr>
          <p:cNvPr id="36" name="Image 35" descr="Une image contenant chope&#10;&#10;Description générée automatiquement">
            <a:extLst>
              <a:ext uri="{FF2B5EF4-FFF2-40B4-BE49-F238E27FC236}">
                <a16:creationId xmlns:a16="http://schemas.microsoft.com/office/drawing/2014/main" id="{1E3DEF98-E04B-4DD5-A7F1-485A74F9720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35" y="3066107"/>
            <a:ext cx="895989" cy="89598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07D8A9FC-857F-4F5A-A663-4AB1596C6D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145" y="3066107"/>
            <a:ext cx="937147" cy="9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24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Loubier</dc:creator>
  <cp:lastModifiedBy>Delphine Loubier</cp:lastModifiedBy>
  <cp:revision>17</cp:revision>
  <dcterms:created xsi:type="dcterms:W3CDTF">2020-04-01T15:06:33Z</dcterms:created>
  <dcterms:modified xsi:type="dcterms:W3CDTF">2020-04-08T15:42:03Z</dcterms:modified>
</cp:coreProperties>
</file>