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F436C-E56A-B544-B64D-3ED7634FF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9E7486-6EC1-C649-B297-2337ED7A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48AD10-CCC1-BB4C-BB05-68547646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DD93E-01AD-454D-9A87-A125587D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7BAB49-5151-CD46-BA78-802D045D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2D50E-5B2D-914B-8B64-82275D22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E9C939-C9FE-D44A-A8A3-4B2855BC2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451E05-58CD-C248-BC0E-6701F793E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88EE4F-7BA0-194D-8AE1-E174E63C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020750-4BCA-9643-84C5-B675F070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9A2321-DC01-B24A-B29E-57A93190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2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258E3-DD6F-DA48-BC46-48DBF073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C6E2C9-961A-EF44-8402-2555BFB0A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CF81E-1138-A547-A470-49755927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F52CA-80D3-8645-8EE6-A4C869C8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6B094-F571-514A-BBF5-1B9F25D6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0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F5F85-F282-BC43-A621-F6E221B9F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6E53D0-0B38-0243-A32C-D7FA7D945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13429-3009-AD49-B031-F536C43E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4D287A-6690-B44A-8B23-E773F6F6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66F2AA-49AB-6D44-A221-07015832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9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AAD96-BBC2-4AF6-B81F-213188CB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D39C7D-34AC-4FFD-9CC2-FDBA5365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7D761-5E0F-4845-A1A7-5AC9B8F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43DB14-47A0-46AB-9AA5-C0CD6A5D8916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alphaModFix amt="3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0370160-1333-4F8F-8443-7E025C563554}"/>
              </a:ext>
            </a:extLst>
          </p:cNvPr>
          <p:cNvSpPr txBox="1"/>
          <p:nvPr userDrawn="1"/>
        </p:nvSpPr>
        <p:spPr>
          <a:xfrm>
            <a:off x="6211910" y="552183"/>
            <a:ext cx="54890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merican Typewriter" panose="02090604020004020304" pitchFamily="18" charset="77"/>
              </a:rPr>
              <a:t>There’s an egg on the big white table.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Where ? 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Next to the big blue chair.**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 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There’s an egg under the purple sofa.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Where ?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Next to the big blue chair.**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 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There’s a bunny behind the black TV.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  Where ?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   Next to the brown cupboard.**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 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There’s a bunny in the small pink drawer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Where ?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Next to the brown cupboard.**</a:t>
            </a:r>
            <a:endParaRPr lang="fr-FR" sz="2000" dirty="0">
              <a:latin typeface="American Typewriter" panose="02090604020004020304" pitchFamily="18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61EA80-C1DA-4FD1-9558-FC3E818E1684}"/>
              </a:ext>
            </a:extLst>
          </p:cNvPr>
          <p:cNvSpPr txBox="1"/>
          <p:nvPr userDrawn="1"/>
        </p:nvSpPr>
        <p:spPr>
          <a:xfrm>
            <a:off x="762000" y="589211"/>
            <a:ext cx="501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 err="1">
                <a:latin typeface="American Typewriter" panose="02090604020004020304" pitchFamily="18" charset="77"/>
              </a:rPr>
              <a:t>There’s</a:t>
            </a:r>
            <a:r>
              <a:rPr lang="fr-FR" sz="3200" b="1" i="1" u="sng" dirty="0">
                <a:latin typeface="American Typewriter" panose="02090604020004020304" pitchFamily="18" charset="77"/>
              </a:rPr>
              <a:t> an egg on the </a:t>
            </a:r>
            <a:r>
              <a:rPr lang="fr-FR" sz="3200" b="1" i="1" u="sng" dirty="0" err="1">
                <a:latin typeface="American Typewriter" panose="02090604020004020304" pitchFamily="18" charset="77"/>
              </a:rPr>
              <a:t>big</a:t>
            </a:r>
            <a:r>
              <a:rPr lang="fr-FR" sz="3200" b="1" i="1" u="sng" dirty="0">
                <a:latin typeface="American Typewriter" panose="02090604020004020304" pitchFamily="18" charset="77"/>
              </a:rPr>
              <a:t> white table</a:t>
            </a:r>
          </a:p>
        </p:txBody>
      </p:sp>
      <p:pic>
        <p:nvPicPr>
          <p:cNvPr id="10" name="Ther'sanAggAEC3">
            <a:hlinkClick r:id="" action="ppaction://media"/>
            <a:extLst>
              <a:ext uri="{FF2B5EF4-FFF2-40B4-BE49-F238E27FC236}">
                <a16:creationId xmlns:a16="http://schemas.microsoft.com/office/drawing/2014/main" id="{1D3C8CE8-61CE-4E4E-93D7-EF085403916B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493241"/>
            <a:ext cx="1537945" cy="15379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05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F42C4-20A7-344E-88D7-0D5BC246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859034-0A9B-8A43-BE54-9F09735D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6CEC9-DEFF-454D-931A-834BAA60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A0D4DA-731B-9441-A0CE-79D7A967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A679FE-D46A-0F45-8DC0-19BF98A6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26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3315F-64AD-554F-B7A9-BC84B8EF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958AFD-9B5B-0B43-AE59-A5ECE14E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F78B77-4982-E544-846C-DAFE472A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49DA0C-BF95-674B-A61C-23428BCD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1A29B-6BD5-0445-A3F6-4AFFA9B7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12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FDB66-C0D9-2346-86B8-47CD9AF0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E41B8-188F-E541-A18E-8B2B36789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525A20-1359-5448-81EF-5EA7F030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8B888F-5794-D448-BD9B-D09AD54B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AA5017-2317-5448-A139-E33BE83A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4103A-3294-A54C-957C-A2E0484B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C8CDE-9DDF-7C45-9596-07D2D7E0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578EAF-B2F6-4E41-856E-331675D34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AAD59-6E07-854A-A34F-B4DEC499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CDDC86-92FD-A04C-9BF8-65EBAB557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333AF4-0BEF-E549-8D04-0A03529BF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1FB5FD-6C5F-9D47-936D-29267D49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C0FC0B-17B9-F14C-A0DC-60368E31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A44AD0-01E4-6747-A2B7-1976A3DA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1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5A53-5FE1-5C4C-8AA9-F5F40CBD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F8DF4-AB9D-6D4C-BA86-F03F6F46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955198-DFAA-FD45-A9A7-60BEA086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B069ED-E18E-3A46-9A8B-CE75A25F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17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4D78CD-7A2D-4847-A09E-861F73F2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2A8E3A-5EE4-7347-8FAE-9B64E33A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366B57-7D5D-1E43-A34E-8C791190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4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A31DE-A04D-A146-BB07-F757C7D7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C1C00D-0BCF-6048-8CFC-2E1A367D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F9C8CF-7248-5148-A5D8-6FEFDAF4E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AB4836-2307-1649-909E-692AA036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BECFF-9F9F-C14B-B556-FC97BEF2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CC3D8-F655-2D4A-A67C-5886863B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7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F790C7-601A-3947-BC35-30AFD9A6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AD287-295A-1640-97F5-876919401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EB070D-5548-F648-8EE8-B19599F03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5649-3036-4442-BED7-528C9CF3BD22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45B8D-C75A-E64C-8892-7F8B92236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45B1F-B3CA-C245-AE24-72513A30C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7B30-D22B-A04D-88BD-BFC3768AC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0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6726F7-7971-214A-B98A-22F15B1FF0E9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 amt="3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D9A49C-6E89-4C40-B90D-B7AC4CD02DA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 amt="3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9187849-1648-4044-9FAF-39486AE53E5A}"/>
              </a:ext>
            </a:extLst>
          </p:cNvPr>
          <p:cNvSpPr txBox="1"/>
          <p:nvPr/>
        </p:nvSpPr>
        <p:spPr>
          <a:xfrm>
            <a:off x="6096000" y="745366"/>
            <a:ext cx="54890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merican Typewriter" panose="02090604020004020304" pitchFamily="18" charset="77"/>
              </a:rPr>
              <a:t>There’s an egg on the big white table.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Where ? 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Next to the big blue chair.**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 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There’s an egg under the purple sofa.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Where ?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Next to the big blue chair.**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 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There’s a bunny behind the black TV.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  Where ?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   Next to the brown cupboard.**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 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There’s a bunny in the small pink drawer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Where ?</a:t>
            </a:r>
            <a:endParaRPr lang="fr-FR" sz="2000" dirty="0">
              <a:latin typeface="American Typewriter" panose="02090604020004020304" pitchFamily="18" charset="77"/>
            </a:endParaRPr>
          </a:p>
          <a:p>
            <a:r>
              <a:rPr lang="en-US" sz="2000" b="1" dirty="0">
                <a:latin typeface="American Typewriter" panose="02090604020004020304" pitchFamily="18" charset="77"/>
              </a:rPr>
              <a:t>Next to the brown cupboard.**</a:t>
            </a:r>
            <a:endParaRPr lang="fr-FR" sz="2000" dirty="0">
              <a:latin typeface="American Typewriter" panose="02090604020004020304" pitchFamily="18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1959E0-558B-1E46-A14E-2D01216E8FFD}"/>
              </a:ext>
            </a:extLst>
          </p:cNvPr>
          <p:cNvSpPr txBox="1"/>
          <p:nvPr/>
        </p:nvSpPr>
        <p:spPr>
          <a:xfrm>
            <a:off x="762000" y="745366"/>
            <a:ext cx="501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>
                <a:latin typeface="American Typewriter" panose="02090604020004020304" pitchFamily="18" charset="77"/>
              </a:rPr>
              <a:t>There’s an egg on the big white table</a:t>
            </a:r>
          </a:p>
        </p:txBody>
      </p:sp>
      <p:pic>
        <p:nvPicPr>
          <p:cNvPr id="13" name="Ther'sanAggAEC3">
            <a:hlinkClick r:id="" action="ppaction://media"/>
            <a:extLst>
              <a:ext uri="{FF2B5EF4-FFF2-40B4-BE49-F238E27FC236}">
                <a16:creationId xmlns:a16="http://schemas.microsoft.com/office/drawing/2014/main" id="{FAB8241B-E5C8-CF4D-9667-DD3710F20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2579" y="4106900"/>
            <a:ext cx="1303283" cy="15379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81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</Words>
  <Application>Microsoft Macintosh PowerPoint</Application>
  <PresentationFormat>Grand écran</PresentationFormat>
  <Paragraphs>16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American Typewriter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Karine Buisine</cp:lastModifiedBy>
  <cp:revision>5</cp:revision>
  <dcterms:created xsi:type="dcterms:W3CDTF">2020-04-06T13:29:55Z</dcterms:created>
  <dcterms:modified xsi:type="dcterms:W3CDTF">2023-03-24T09:05:15Z</dcterms:modified>
</cp:coreProperties>
</file>