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" roundtripDataSignature="AMtx7mhmLSeEGH3Z0239+w9zuNMyK2g2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054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r-FR" sz="4800" b="1"/>
              <a:t>My Prediction for an American Olympic Medal</a:t>
            </a:r>
            <a:endParaRPr sz="4800" b="1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3561043" y="9989739"/>
            <a:ext cx="3356993" cy="43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pic>
        <p:nvPicPr>
          <p:cNvPr id="86" name="Google Shape;86;p1" descr="Semaine des langues vivantes | Ministère de l'Education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2328" y="3563619"/>
            <a:ext cx="4230255" cy="1779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5242" y="130184"/>
            <a:ext cx="1463043" cy="1850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4551" y="333384"/>
            <a:ext cx="1463043" cy="1850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5">
            <a:alphaModFix/>
          </a:blip>
          <a:srcRect r="50083"/>
          <a:stretch/>
        </p:blipFill>
        <p:spPr>
          <a:xfrm>
            <a:off x="163658" y="5114360"/>
            <a:ext cx="1785224" cy="155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5">
            <a:alphaModFix/>
          </a:blip>
          <a:srcRect r="50083"/>
          <a:stretch/>
        </p:blipFill>
        <p:spPr>
          <a:xfrm>
            <a:off x="10274151" y="5114360"/>
            <a:ext cx="1785224" cy="1558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596325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fr-FR" sz="3600" b="1"/>
              <a:t>My prediction for a medal …</a:t>
            </a:r>
            <a:endParaRPr sz="3600" b="1"/>
          </a:p>
        </p:txBody>
      </p:sp>
      <p:sp>
        <p:nvSpPr>
          <p:cNvPr id="96" name="Google Shape;96;p2"/>
          <p:cNvSpPr txBox="1">
            <a:spLocks noGrp="1"/>
          </p:cNvSpPr>
          <p:nvPr>
            <p:ph type="body" idx="2"/>
          </p:nvPr>
        </p:nvSpPr>
        <p:spPr>
          <a:xfrm>
            <a:off x="2990088" y="1484150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</p:txBody>
      </p:sp>
      <p:pic>
        <p:nvPicPr>
          <p:cNvPr id="98" name="Google Shape;98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78463" y="2149975"/>
            <a:ext cx="4351323" cy="435135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2" name="Simone Biles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65277" y="3659750"/>
            <a:ext cx="1001702" cy="100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fr-FR" sz="3600" b="1"/>
              <a:t>My prediction for a medal… </a:t>
            </a:r>
            <a:endParaRPr sz="3600" b="1"/>
          </a:p>
        </p:txBody>
      </p:sp>
      <p:sp>
        <p:nvSpPr>
          <p:cNvPr id="104" name="Google Shape;104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fr-FR" b="1"/>
              <a:t>Name: Simone Biles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fr-FR" b="1"/>
              <a:t>Age: 25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fr-FR" b="1"/>
              <a:t>Birthday: March 14th, 1997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fr-FR" b="1"/>
              <a:t>Nationality: American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fr-FR"/>
              <a:t>…..</a:t>
            </a:r>
            <a:endParaRPr/>
          </a:p>
        </p:txBody>
      </p:sp>
      <p:sp>
        <p:nvSpPr>
          <p:cNvPr id="105" name="Google Shape;105;p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fr-FR"/>
              <a:t>Photo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</p:txBody>
      </p:sp>
      <p:pic>
        <p:nvPicPr>
          <p:cNvPr id="106" name="Google Shape;10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5525" y="2248050"/>
            <a:ext cx="5932426" cy="365272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fr-FR" sz="3600" b="1"/>
              <a:t>My prediction for a medal …</a:t>
            </a:r>
            <a:endParaRPr sz="36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endParaRPr sz="3600" b="1"/>
          </a:p>
        </p:txBody>
      </p:sp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dirty="0"/>
          </a:p>
        </p:txBody>
      </p:sp>
      <p:sp>
        <p:nvSpPr>
          <p:cNvPr id="113" name="Google Shape;113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fr-FR"/>
              <a:t>Photo du sport</a:t>
            </a:r>
            <a:endParaRPr/>
          </a:p>
        </p:txBody>
      </p:sp>
      <p:pic>
        <p:nvPicPr>
          <p:cNvPr id="114" name="Google Shape;114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3850" y="1519975"/>
            <a:ext cx="4766449" cy="476910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2" name="Gymnastics Descrip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79286" y="3267952"/>
            <a:ext cx="1396366" cy="1396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Grand écran</PresentationFormat>
  <Paragraphs>21</Paragraphs>
  <Slides>4</Slides>
  <Notes>4</Notes>
  <HiddenSlides>0</HiddenSlides>
  <MMClips>2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My Prediction for an American Olympic Medal</vt:lpstr>
      <vt:lpstr>My prediction for a medal …</vt:lpstr>
      <vt:lpstr>My prediction for a medal… </vt:lpstr>
      <vt:lpstr>My prediction for a medal 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Prediction for an American Olympic Medal</dc:title>
  <dc:creator>Armelle Thieffry</dc:creator>
  <cp:lastModifiedBy>Armelle Thieffry</cp:lastModifiedBy>
  <cp:revision>1</cp:revision>
  <dcterms:created xsi:type="dcterms:W3CDTF">2024-01-20T05:54:27Z</dcterms:created>
  <dcterms:modified xsi:type="dcterms:W3CDTF">2024-02-14T09:57:30Z</dcterms:modified>
</cp:coreProperties>
</file>