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SOE56FFCn+C8Y3Xw3YPS8Z1/4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05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4500" b="1"/>
              <a:t>My prediction for an American medal</a:t>
            </a:r>
            <a:endParaRPr sz="45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561043" y="9989739"/>
            <a:ext cx="3356993" cy="43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 descr="Semaine des langues vivantes | Ministère de l'Educati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328" y="3563619"/>
            <a:ext cx="4230255" cy="177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5242" y="130184"/>
            <a:ext cx="1463043" cy="185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51" y="333384"/>
            <a:ext cx="1463043" cy="185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r="50083"/>
          <a:stretch/>
        </p:blipFill>
        <p:spPr>
          <a:xfrm>
            <a:off x="163658" y="5114360"/>
            <a:ext cx="1785224" cy="15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r="50083"/>
          <a:stretch/>
        </p:blipFill>
        <p:spPr>
          <a:xfrm>
            <a:off x="10274151" y="5114360"/>
            <a:ext cx="1785224" cy="155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/>
              <a:t>My prediction for an American medal</a:t>
            </a:r>
            <a:endParaRPr sz="3600" b="1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525" y="2349650"/>
            <a:ext cx="2787849" cy="37139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" name="New Recording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2034" y="3100239"/>
            <a:ext cx="1712661" cy="171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/>
              <a:t>My prediction for an American medal</a:t>
            </a:r>
            <a:endParaRPr sz="3600" b="1"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5181600" cy="4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Name: </a:t>
            </a:r>
            <a:r>
              <a:rPr lang="fr-FR"/>
              <a:t>Katie Ledecky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Age: </a:t>
            </a:r>
            <a:r>
              <a:rPr lang="fr-FR"/>
              <a:t>26 years old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Birthday: </a:t>
            </a:r>
            <a:r>
              <a:rPr lang="fr-FR"/>
              <a:t>03/17/1997</a:t>
            </a:r>
            <a:r>
              <a:rPr lang="fr-FR" b="1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Nationality: </a:t>
            </a:r>
            <a:r>
              <a:rPr lang="fr-FR"/>
              <a:t>American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/>
              <a:t>Accomplishments: </a:t>
            </a:r>
            <a:r>
              <a:rPr lang="fr-FR"/>
              <a:t>6 olympic gold medals across 2012, 2016, and 2020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/>
              <a:t>Holds the records for the most individual gold medals won by a female swimmer.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/>
              <a:t>Katie Ledecky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/>
              <a:t>Photo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525" y="2349650"/>
            <a:ext cx="2787849" cy="37139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/>
              <a:t>My prediction for an American medal</a:t>
            </a:r>
            <a:endParaRPr sz="3600" b="1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b="1" dirty="0" err="1"/>
              <a:t>Swimming</a:t>
            </a:r>
            <a:r>
              <a:rPr lang="fr-FR" b="1" dirty="0"/>
              <a:t>: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dirty="0"/>
              <a:t>4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strokes</a:t>
            </a:r>
            <a:r>
              <a:rPr lang="fr-FR" dirty="0"/>
              <a:t> : freestyle, </a:t>
            </a:r>
            <a:r>
              <a:rPr lang="fr-FR" dirty="0" err="1"/>
              <a:t>backstroke</a:t>
            </a:r>
            <a:r>
              <a:rPr lang="fr-FR" dirty="0"/>
              <a:t>, </a:t>
            </a:r>
            <a:r>
              <a:rPr lang="fr-FR" dirty="0" err="1"/>
              <a:t>breaststroke</a:t>
            </a:r>
            <a:r>
              <a:rPr lang="fr-FR" dirty="0"/>
              <a:t>, and </a:t>
            </a:r>
            <a:r>
              <a:rPr lang="fr-FR" dirty="0" err="1"/>
              <a:t>butterfly</a:t>
            </a:r>
            <a:r>
              <a:rPr lang="fr-F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dirty="0" err="1"/>
              <a:t>Individual</a:t>
            </a:r>
            <a:r>
              <a:rPr lang="fr-FR" dirty="0"/>
              <a:t>: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Long course : 50m, 100m, 200m, 400m, 800m, 1500m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Marathon: 10km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dirty="0"/>
              <a:t>Relay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A </a:t>
            </a:r>
            <a:r>
              <a:rPr lang="fr-FR" sz="1800" dirty="0" err="1"/>
              <a:t>relay</a:t>
            </a:r>
            <a:r>
              <a:rPr lang="fr-FR" sz="1800" dirty="0"/>
              <a:t> is 4 </a:t>
            </a:r>
            <a:r>
              <a:rPr lang="fr-FR" sz="1800" dirty="0" err="1"/>
              <a:t>members</a:t>
            </a:r>
            <a:r>
              <a:rPr lang="fr-FR" sz="1800" dirty="0"/>
              <a:t> of a team each </a:t>
            </a:r>
            <a:r>
              <a:rPr lang="fr-FR" sz="1800" dirty="0" err="1"/>
              <a:t>swimming</a:t>
            </a:r>
            <a:r>
              <a:rPr lang="fr-FR" sz="1800" dirty="0"/>
              <a:t> one portion of the race.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A medley </a:t>
            </a:r>
            <a:r>
              <a:rPr lang="fr-FR" sz="1800" dirty="0" err="1"/>
              <a:t>relay</a:t>
            </a:r>
            <a:r>
              <a:rPr lang="fr-FR" sz="1800" dirty="0"/>
              <a:t> is each </a:t>
            </a:r>
            <a:r>
              <a:rPr lang="fr-FR" sz="1800" dirty="0" err="1"/>
              <a:t>member</a:t>
            </a:r>
            <a:r>
              <a:rPr lang="fr-FR" sz="1800" dirty="0"/>
              <a:t> of the team </a:t>
            </a:r>
            <a:r>
              <a:rPr lang="fr-FR" sz="1800" dirty="0" err="1"/>
              <a:t>swims</a:t>
            </a:r>
            <a:r>
              <a:rPr lang="fr-FR" sz="1800" dirty="0"/>
              <a:t> a </a:t>
            </a:r>
            <a:r>
              <a:rPr lang="fr-FR" sz="1800" dirty="0" err="1"/>
              <a:t>different</a:t>
            </a:r>
            <a:r>
              <a:rPr lang="fr-FR" sz="1800" dirty="0"/>
              <a:t> stroke for </a:t>
            </a:r>
            <a:r>
              <a:rPr lang="fr-FR" sz="1800" dirty="0" err="1"/>
              <a:t>their</a:t>
            </a:r>
            <a:r>
              <a:rPr lang="fr-FR" sz="1800" dirty="0"/>
              <a:t> turn.</a:t>
            </a:r>
            <a:endParaRPr sz="1800" dirty="0"/>
          </a:p>
        </p:txBody>
      </p:sp>
      <p:pic>
        <p:nvPicPr>
          <p:cNvPr id="113" name="Google Shape;11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674" y="2241918"/>
            <a:ext cx="5279401" cy="35187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Grand écran</PresentationFormat>
  <Paragraphs>24</Paragraphs>
  <Slides>4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My prediction for an American medal</vt:lpstr>
      <vt:lpstr>My prediction for an American medal</vt:lpstr>
      <vt:lpstr>My prediction for an American medal</vt:lpstr>
      <vt:lpstr>My prediction for an American medal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prediction for an American medal</dc:title>
  <dc:creator>Armelle Thieffry</dc:creator>
  <cp:lastModifiedBy>Armelle Thieffry</cp:lastModifiedBy>
  <cp:revision>1</cp:revision>
  <dcterms:created xsi:type="dcterms:W3CDTF">2024-01-20T05:54:27Z</dcterms:created>
  <dcterms:modified xsi:type="dcterms:W3CDTF">2024-02-14T10:00:39Z</dcterms:modified>
</cp:coreProperties>
</file>