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8" r:id="rId3"/>
    <p:sldId id="273" r:id="rId4"/>
    <p:sldId id="270" r:id="rId5"/>
    <p:sldId id="272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3ACBD-1F5B-4DD1-96F7-A2924F7184AD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78F15-2BCD-4324-8833-5A3B36F0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92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78F15-2BCD-4324-8833-5A3B36F0965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038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78F15-2BCD-4324-8833-5A3B36F0965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6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78F15-2BCD-4324-8833-5A3B36F0965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97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62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50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41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64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9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49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8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22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62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00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E5E0-022D-4E4C-BBD0-A14208BFF975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6B56-C180-4C58-85D7-04A3732E1A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796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/>
              <a:t>Mon pronostic pour une médaille</a:t>
            </a:r>
            <a:endParaRPr lang="fr-FR" sz="4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61043" y="9989739"/>
            <a:ext cx="3356993" cy="4318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Semaine des langues vivantes | Ministère de l'Educati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91" y="4178903"/>
            <a:ext cx="4447020" cy="18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42" y="130184"/>
            <a:ext cx="1463043" cy="18501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1" y="333384"/>
            <a:ext cx="1463043" cy="18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0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/>
              <a:t>Mon pronostic pour une médaille </a:t>
            </a:r>
            <a:r>
              <a:rPr lang="fr-FR" sz="3600" b="1" dirty="0" smtClean="0"/>
              <a:t>paralympique française</a:t>
            </a:r>
            <a:endParaRPr lang="fr-FR" sz="36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7" name="Image 6" descr="Nantenin Keïta Age, Net Worth, Bio, Height [Updated January 2024 ]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6" y="2534264"/>
            <a:ext cx="3556819" cy="35568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AUDIO-2024-02-19-13-32-07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1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9599" y="3134381"/>
            <a:ext cx="1273314" cy="12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/>
              <a:t>Mon pronostic pour une médaille </a:t>
            </a:r>
            <a:r>
              <a:rPr lang="fr-FR" sz="3600" b="1" dirty="0" smtClean="0"/>
              <a:t>paralympique française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7" name="Image 6" descr="Nantenin Keïta Age, Net Worth, Bio, Height [Updated January 2024 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6" y="2534264"/>
            <a:ext cx="3556819" cy="35568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86410" y="2136339"/>
            <a:ext cx="54333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Nom: </a:t>
            </a:r>
            <a:r>
              <a:rPr lang="fr-FR" sz="2800" b="1" dirty="0" err="1"/>
              <a:t>Nantenin</a:t>
            </a:r>
            <a:r>
              <a:rPr lang="fr-FR" sz="2800" b="1" dirty="0"/>
              <a:t> Keïta</a:t>
            </a:r>
          </a:p>
          <a:p>
            <a:r>
              <a:rPr lang="fr-FR" sz="2800" b="1" dirty="0"/>
              <a:t>Age: 39 ans</a:t>
            </a:r>
          </a:p>
          <a:p>
            <a:r>
              <a:rPr lang="fr-FR" sz="2800" b="1" dirty="0"/>
              <a:t>Date de naissance: 5 novembre 1984</a:t>
            </a:r>
          </a:p>
          <a:p>
            <a:r>
              <a:rPr lang="fr-FR" sz="2800" b="1" dirty="0"/>
              <a:t>Nationalité: française et malienne</a:t>
            </a:r>
          </a:p>
          <a:p>
            <a:r>
              <a:rPr lang="fr-FR" sz="2800" b="1" dirty="0"/>
              <a:t>Taille : 1,70 m</a:t>
            </a:r>
          </a:p>
          <a:p>
            <a:r>
              <a:rPr lang="fr-FR" sz="2800" b="1" dirty="0"/>
              <a:t>Poids: 59 kg</a:t>
            </a:r>
          </a:p>
          <a:p>
            <a:endParaRPr lang="fr-FR" sz="2800" b="1" dirty="0"/>
          </a:p>
          <a:p>
            <a:r>
              <a:rPr lang="fr-FR" sz="2000" b="1" dirty="0"/>
              <a:t>Catégorie: Athlétisme handisport (course 400M)  /  déficience visuelle, catégorie T13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5285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/>
            </a:r>
            <a:br>
              <a:rPr lang="fr-FR" sz="3600" dirty="0"/>
            </a:br>
            <a:endParaRPr lang="fr-FR" sz="3600" b="1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FFFF00"/>
                </a:solidFill>
              </a:rPr>
              <a:t>Palmarès</a:t>
            </a:r>
          </a:p>
          <a:p>
            <a:pPr marL="0" indent="0" algn="ctr">
              <a:buNone/>
            </a:pPr>
            <a:endParaRPr lang="fr-FR" b="1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fr-FR" b="1" dirty="0"/>
              <a:t>- Triple championne du monde en 200 mètres  et 400 mètres .</a:t>
            </a:r>
          </a:p>
          <a:p>
            <a:pPr marL="0" indent="0" algn="just">
              <a:buNone/>
            </a:pPr>
            <a:r>
              <a:rPr lang="fr-FR" b="1" dirty="0"/>
              <a:t>- Médaillée d’argent et de bronze dans les catégories 200 mètres et 400 mètres pour malvoyants aux Jeux paralympiques de Pékin en 2008. </a:t>
            </a:r>
          </a:p>
          <a:p>
            <a:pPr marL="0" indent="0" algn="just">
              <a:buNone/>
            </a:pPr>
            <a:r>
              <a:rPr lang="fr-FR" b="1" dirty="0"/>
              <a:t>- Médaillée de bronze au 100 mètres des Jeux paralympiques de 2012 à Londres.</a:t>
            </a:r>
          </a:p>
          <a:p>
            <a:pPr marL="0" indent="0" algn="just">
              <a:buNone/>
            </a:pPr>
            <a:r>
              <a:rPr lang="fr-FR" b="1" dirty="0"/>
              <a:t>- Médaillée d’or dans la catégorie 400 mètres pour malvoyants aux Jeux paralympiques de Rio en 2016.</a:t>
            </a:r>
          </a:p>
          <a:p>
            <a:endParaRPr lang="fr-FR" dirty="0"/>
          </a:p>
        </p:txBody>
      </p:sp>
      <p:pic>
        <p:nvPicPr>
          <p:cNvPr id="5" name="AUDIO-2024-02-19-13-32-07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000" end="3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3262" y="2615787"/>
            <a:ext cx="1063488" cy="10634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3792" y="491194"/>
            <a:ext cx="97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Mon pronostic pour une médaille paralympique française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007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Présentation du </a:t>
            </a:r>
            <a:r>
              <a:rPr lang="fr-FR" sz="3600" dirty="0" err="1"/>
              <a:t>handi-sport</a:t>
            </a:r>
            <a:r>
              <a:rPr lang="fr-FR" sz="3600" dirty="0"/>
              <a:t> : COURSE </a:t>
            </a:r>
            <a:br>
              <a:rPr lang="fr-FR" sz="3600" dirty="0"/>
            </a:br>
            <a:endParaRPr lang="fr-FR" sz="3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42120" y="2350494"/>
            <a:ext cx="552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6" name="Image 5" descr="La Française Nantenin Keita, la fille du chanteur Salif Keita, en or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4379"/>
            <a:ext cx="5354894" cy="30121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AUDIO-2024-02-19-13-32-07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4288" y="3518452"/>
            <a:ext cx="1184812" cy="11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Présentation du </a:t>
            </a:r>
            <a:r>
              <a:rPr lang="fr-FR" sz="3600" dirty="0" err="1"/>
              <a:t>handi-sport</a:t>
            </a:r>
            <a:r>
              <a:rPr lang="fr-FR" sz="3600" dirty="0"/>
              <a:t> : COURSE </a:t>
            </a:r>
            <a:br>
              <a:rPr lang="fr-FR" sz="3600" dirty="0"/>
            </a:br>
            <a:endParaRPr lang="fr-FR" sz="36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42120" y="2350494"/>
            <a:ext cx="5528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Dans chaque discipline, il y a plusieurs épreuves puisque les athlètes concourent regroupés en catégories de handicap. Certaines catégories ont le droit de courir à côté d’un sportif voyant qui leur sert de guide. </a:t>
            </a:r>
          </a:p>
          <a:p>
            <a:endParaRPr lang="fr-FR" sz="2000" dirty="0"/>
          </a:p>
          <a:p>
            <a:r>
              <a:rPr lang="fr-FR" sz="2000" dirty="0" smtClean="0"/>
              <a:t>Les épreuves sont catégorisées par une lettre : T pour </a:t>
            </a:r>
            <a:r>
              <a:rPr lang="fr-FR" sz="2000" i="1" dirty="0" err="1" smtClean="0"/>
              <a:t>track</a:t>
            </a:r>
            <a:r>
              <a:rPr lang="fr-FR" sz="2000" dirty="0" smtClean="0"/>
              <a:t>, suivie d’un nombre qui indique la nature et le degré du handicap. </a:t>
            </a:r>
          </a:p>
          <a:p>
            <a:r>
              <a:rPr lang="fr-FR" sz="2000" dirty="0"/>
              <a:t>La catégorie 1 est pour les athlètes non-voyants (11) (les non-voyants concourent avec un bandeau ou des lunettes noires) et malvoyants (12 et 13</a:t>
            </a:r>
            <a:r>
              <a:rPr lang="fr-FR" sz="2000" dirty="0" smtClean="0"/>
              <a:t>).</a:t>
            </a:r>
          </a:p>
          <a:p>
            <a:endParaRPr lang="fr-FR" sz="2000" dirty="0"/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6" name="Image 5" descr="La Française Nantenin Keita, la fille du chanteur Salif Keita, en o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17" y="3421639"/>
            <a:ext cx="5354894" cy="30121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84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248</Words>
  <Application>Microsoft Office PowerPoint</Application>
  <PresentationFormat>Grand écran</PresentationFormat>
  <Paragraphs>38</Paragraphs>
  <Slides>6</Slides>
  <Notes>3</Notes>
  <HiddenSlides>0</HiddenSlides>
  <MMClips>3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Mon pronostic pour une médaille</vt:lpstr>
      <vt:lpstr>Mon pronostic pour une médaille paralympique française</vt:lpstr>
      <vt:lpstr>Mon pronostic pour une médaille paralympique française</vt:lpstr>
      <vt:lpstr> </vt:lpstr>
      <vt:lpstr>Présentation du handi-sport : COURSE  </vt:lpstr>
      <vt:lpstr>Présentation du handi-sport : COURSE  </vt:lpstr>
    </vt:vector>
  </TitlesOfParts>
  <Company>Académie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pronostic pour une médaille</dc:title>
  <dc:creator>Armelle Thieffry</dc:creator>
  <cp:lastModifiedBy>Armelle Thieffry</cp:lastModifiedBy>
  <cp:revision>33</cp:revision>
  <dcterms:created xsi:type="dcterms:W3CDTF">2024-01-20T05:54:27Z</dcterms:created>
  <dcterms:modified xsi:type="dcterms:W3CDTF">2024-02-20T09:42:36Z</dcterms:modified>
</cp:coreProperties>
</file>