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71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ACBD-1F5B-4DD1-96F7-A2924F7184AD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78F15-2BCD-4324-8833-5A3B36F096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29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78F15-2BCD-4324-8833-5A3B36F0965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94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662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500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415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64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9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49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82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225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62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00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5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EE5E0-022D-4E4C-BBD0-A14208BFF975}" type="datetimeFigureOut">
              <a:rPr lang="fr-FR" smtClean="0"/>
              <a:t>20/02/2024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56B56-C180-4C58-85D7-04A3732E1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796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microsoft.com/office/2007/relationships/media" Target="../media/media1.m4a"/><Relationship Id="rId1" Type="http://schemas.openxmlformats.org/officeDocument/2006/relationships/audio" Target="NULL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/>
              <a:t>Mon pronostic pour une médaille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61043" y="9989739"/>
            <a:ext cx="3356993" cy="431862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Picture 2" descr="Semaine des langues vivantes | Ministère de l'Education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491" y="4178903"/>
            <a:ext cx="4447020" cy="1870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242" y="130184"/>
            <a:ext cx="1463043" cy="185014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551" y="333384"/>
            <a:ext cx="1463043" cy="185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 smtClean="0">
                <a:latin typeface="+mn-lt"/>
              </a:rPr>
              <a:t>Mon pronostic pour une médaille française…</a:t>
            </a:r>
            <a:endParaRPr lang="fr-FR" sz="3600" b="1" dirty="0">
              <a:latin typeface="+mn-lt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367651"/>
            <a:ext cx="5664997" cy="3482924"/>
          </a:xfrm>
          <a:prstGeom prst="rect">
            <a:avLst/>
          </a:prstGeom>
          <a:ln w="57150">
            <a:solidFill>
              <a:srgbClr val="00B0F0"/>
            </a:solidFill>
          </a:ln>
        </p:spPr>
      </p:pic>
      <p:pic>
        <p:nvPicPr>
          <p:cNvPr id="7" name="AUDIO-2024-02-19-13-32-07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end="25396.0362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642704" y="3612563"/>
            <a:ext cx="975139" cy="97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53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4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dirty="0">
                <a:latin typeface="+mn-lt"/>
              </a:rPr>
              <a:t>Mon pronostic pour une médaille française…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Nom</a:t>
            </a:r>
            <a:r>
              <a:rPr lang="fr-FR" b="1" dirty="0"/>
              <a:t>: Teddy </a:t>
            </a:r>
            <a:r>
              <a:rPr lang="fr-FR" b="1" dirty="0" err="1"/>
              <a:t>Riner</a:t>
            </a:r>
            <a:endParaRPr lang="fr-FR" b="1" dirty="0"/>
          </a:p>
          <a:p>
            <a:pPr marL="0" indent="0">
              <a:buNone/>
            </a:pPr>
            <a:r>
              <a:rPr lang="fr-FR" b="1" dirty="0"/>
              <a:t>Age: 34 ans</a:t>
            </a:r>
          </a:p>
          <a:p>
            <a:pPr marL="0" indent="0">
              <a:buNone/>
            </a:pPr>
            <a:r>
              <a:rPr lang="fr-FR" b="1" dirty="0"/>
              <a:t>Date de naissance: 7 avril 1989</a:t>
            </a:r>
          </a:p>
          <a:p>
            <a:pPr marL="0" indent="0">
              <a:buNone/>
            </a:pPr>
            <a:r>
              <a:rPr lang="fr-FR" b="1" dirty="0"/>
              <a:t>Nationalité: française</a:t>
            </a:r>
          </a:p>
          <a:p>
            <a:pPr marL="0" indent="0">
              <a:buNone/>
            </a:pPr>
            <a:r>
              <a:rPr lang="fr-FR" b="1" dirty="0"/>
              <a:t>Taille : 2,04 m</a:t>
            </a:r>
          </a:p>
          <a:p>
            <a:pPr marL="0" indent="0">
              <a:buNone/>
            </a:pPr>
            <a:r>
              <a:rPr lang="fr-FR" b="1" dirty="0"/>
              <a:t>Poids: 150 kg</a:t>
            </a:r>
          </a:p>
          <a:p>
            <a:pPr marL="0" indent="0">
              <a:buNone/>
            </a:pPr>
            <a:r>
              <a:rPr lang="fr-FR" b="1" dirty="0"/>
              <a:t>Surnom : TEDDY BEAR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FFFF00"/>
                </a:solidFill>
              </a:rPr>
              <a:t>Palmarès</a:t>
            </a:r>
            <a:endParaRPr lang="fr-FR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fr-FR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fr-FR" b="1" dirty="0"/>
              <a:t>- 11 titres de champion du monde</a:t>
            </a:r>
          </a:p>
          <a:p>
            <a:pPr>
              <a:buFontTx/>
              <a:buChar char="-"/>
            </a:pPr>
            <a:r>
              <a:rPr lang="fr-FR" b="1" dirty="0"/>
              <a:t>Quintuple champion d’Europe</a:t>
            </a:r>
          </a:p>
          <a:p>
            <a:pPr>
              <a:buFontTx/>
              <a:buChar char="-"/>
            </a:pPr>
            <a:r>
              <a:rPr lang="fr-FR" b="1" dirty="0"/>
              <a:t>Champion olympique en 2012, 2016 et </a:t>
            </a:r>
            <a:r>
              <a:rPr lang="fr-FR" b="1" dirty="0" smtClean="0"/>
              <a:t>2021</a:t>
            </a:r>
            <a:endParaRPr lang="fr-FR" b="1" dirty="0"/>
          </a:p>
          <a:p>
            <a:pPr>
              <a:buFontTx/>
              <a:buChar char="-"/>
            </a:pPr>
            <a:r>
              <a:rPr lang="fr-FR" b="1" dirty="0"/>
              <a:t>Médaillé de bronze aux JO de 2008 et </a:t>
            </a:r>
            <a:r>
              <a:rPr lang="fr-FR" b="1" dirty="0" smtClean="0"/>
              <a:t>2021</a:t>
            </a:r>
            <a:endParaRPr lang="fr-FR" b="1" dirty="0"/>
          </a:p>
          <a:p>
            <a:pPr marL="0" indent="0">
              <a:buNone/>
            </a:pPr>
            <a:r>
              <a:rPr lang="fr-FR" b="1" dirty="0" smtClean="0"/>
              <a:t> </a:t>
            </a:r>
            <a:endParaRPr lang="fr-FR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795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568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latin typeface="+mn-lt"/>
              </a:rPr>
              <a:t>Mon pronostic pour une médaille française…</a:t>
            </a:r>
            <a:endParaRPr lang="fr-FR" sz="4000" b="1" dirty="0">
              <a:latin typeface="+mn-lt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4403" y="3606508"/>
            <a:ext cx="4798362" cy="27990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491612" y="2517058"/>
            <a:ext cx="552818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 smtClean="0">
                <a:solidFill>
                  <a:prstClr val="white">
                    <a:lumMod val="95000"/>
                  </a:prstClr>
                </a:solidFill>
              </a:rPr>
              <a:t>Le judo est un art martial crée au Japon en 1882 par </a:t>
            </a:r>
            <a:r>
              <a:rPr lang="fr-FR" sz="2400" b="1" dirty="0" err="1" smtClean="0"/>
              <a:t>Jigorō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Kanō</a:t>
            </a:r>
            <a:r>
              <a:rPr lang="fr-FR" sz="2400" b="1" dirty="0" smtClean="0"/>
              <a:t>.</a:t>
            </a:r>
          </a:p>
          <a:p>
            <a:pPr algn="just"/>
            <a:r>
              <a:rPr lang="fr-FR" sz="2400" b="1" dirty="0" smtClean="0">
                <a:solidFill>
                  <a:schemeClr val="tx1">
                    <a:lumMod val="95000"/>
                  </a:schemeClr>
                </a:solidFill>
              </a:rPr>
              <a:t>Il est devenu discipline olympique à l’occasion des Jeux de Tokyo en 1964. </a:t>
            </a:r>
          </a:p>
          <a:p>
            <a:pPr algn="just"/>
            <a:endParaRPr lang="fr-FR" sz="2400" b="1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fr-FR" sz="2400" b="1" dirty="0" smtClean="0">
                <a:solidFill>
                  <a:schemeClr val="tx1">
                    <a:lumMod val="95000"/>
                  </a:schemeClr>
                </a:solidFill>
              </a:rPr>
              <a:t>Le lieu où l’on pratique le judo s’appelle le DOJO. Les pratiquants nommés JUDOKA portent une tenue  en coton renforcé, le JUDOGI, communément appelé KIMONO en français. </a:t>
            </a:r>
          </a:p>
          <a:p>
            <a:endParaRPr lang="fr-FR" dirty="0"/>
          </a:p>
        </p:txBody>
      </p:sp>
      <p:pic>
        <p:nvPicPr>
          <p:cNvPr id="6" name="AUDIO-2024-02-19-13-32-07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30000"/>
                </p14:media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814905" y="1999671"/>
            <a:ext cx="1034774" cy="1034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8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2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146</Words>
  <Application>Microsoft Office PowerPoint</Application>
  <PresentationFormat>Grand écran</PresentationFormat>
  <Paragraphs>26</Paragraphs>
  <Slides>4</Slides>
  <Notes>1</Notes>
  <HiddenSlides>0</HiddenSlides>
  <MMClips>2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 pronostic pour une médaille</vt:lpstr>
      <vt:lpstr>Mon pronostic pour une médaille française…</vt:lpstr>
      <vt:lpstr>Mon pronostic pour une médaille française…</vt:lpstr>
      <vt:lpstr>Mon pronostic pour une médaille française…</vt:lpstr>
    </vt:vector>
  </TitlesOfParts>
  <Company>Académie de Lille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pronostic pour une médaille</dc:title>
  <dc:creator>Armelle Thieffry</dc:creator>
  <cp:lastModifiedBy>Armelle Thieffry</cp:lastModifiedBy>
  <cp:revision>30</cp:revision>
  <dcterms:created xsi:type="dcterms:W3CDTF">2024-01-20T05:54:27Z</dcterms:created>
  <dcterms:modified xsi:type="dcterms:W3CDTF">2024-02-20T08:32:40Z</dcterms:modified>
</cp:coreProperties>
</file>