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007" autoAdjust="0"/>
    <p:restoredTop sz="94660"/>
  </p:normalViewPr>
  <p:slideViewPr>
    <p:cSldViewPr snapToGrid="0">
      <p:cViewPr varScale="1">
        <p:scale>
          <a:sx n="69" d="100"/>
          <a:sy n="69" d="100"/>
        </p:scale>
        <p:origin x="21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EE5E0-022D-4E4C-BBD0-A14208BFF975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6B56-C180-4C58-85D7-04A3732E1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6625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EE5E0-022D-4E4C-BBD0-A14208BFF975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6B56-C180-4C58-85D7-04A3732E1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3500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EE5E0-022D-4E4C-BBD0-A14208BFF975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6B56-C180-4C58-85D7-04A3732E1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6415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EE5E0-022D-4E4C-BBD0-A14208BFF975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6B56-C180-4C58-85D7-04A3732E1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8646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EE5E0-022D-4E4C-BBD0-A14208BFF975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6B56-C180-4C58-85D7-04A3732E1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89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EE5E0-022D-4E4C-BBD0-A14208BFF975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6B56-C180-4C58-85D7-04A3732E1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7492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EE5E0-022D-4E4C-BBD0-A14208BFF975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6B56-C180-4C58-85D7-04A3732E1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5826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EE5E0-022D-4E4C-BBD0-A14208BFF975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6B56-C180-4C58-85D7-04A3732E1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4225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EE5E0-022D-4E4C-BBD0-A14208BFF975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6B56-C180-4C58-85D7-04A3732E1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7627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EE5E0-022D-4E4C-BBD0-A14208BFF975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6B56-C180-4C58-85D7-04A3732E1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5001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EE5E0-022D-4E4C-BBD0-A14208BFF975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6B56-C180-4C58-85D7-04A3732E1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54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EE5E0-022D-4E4C-BBD0-A14208BFF975}" type="datetimeFigureOut">
              <a:rPr lang="fr-FR" smtClean="0"/>
              <a:t>14/02/2024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56B56-C180-4C58-85D7-04A3732E1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7969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054946"/>
          </a:xfrm>
        </p:spPr>
        <p:txBody>
          <a:bodyPr>
            <a:normAutofit/>
          </a:bodyPr>
          <a:lstStyle/>
          <a:p>
            <a:r>
              <a:rPr lang="fr-FR" sz="4800" b="1" dirty="0"/>
              <a:t>Mi </a:t>
            </a:r>
            <a:r>
              <a:rPr lang="fr-FR" sz="4800" b="1" dirty="0" err="1"/>
              <a:t>pronóstico</a:t>
            </a:r>
            <a:r>
              <a:rPr lang="fr-FR" sz="4800" b="1" dirty="0"/>
              <a:t> </a:t>
            </a:r>
            <a:r>
              <a:rPr lang="fr-FR" sz="4800" b="1" dirty="0" err="1"/>
              <a:t>por</a:t>
            </a:r>
            <a:r>
              <a:rPr lang="fr-FR" sz="4800" b="1" dirty="0"/>
              <a:t> </a:t>
            </a:r>
            <a:r>
              <a:rPr lang="fr-FR" sz="4800" b="1" dirty="0" err="1"/>
              <a:t>una</a:t>
            </a:r>
            <a:r>
              <a:rPr lang="fr-FR" sz="4800" b="1" dirty="0"/>
              <a:t> </a:t>
            </a:r>
            <a:r>
              <a:rPr lang="fr-FR" sz="4800" b="1" dirty="0" err="1"/>
              <a:t>medalla</a:t>
            </a:r>
            <a:endParaRPr lang="fr-FR" sz="48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61043" y="9989739"/>
            <a:ext cx="3356993" cy="431862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026" name="Picture 2" descr="Semaine des langues vivantes | Ministère de l'Education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328" y="3563619"/>
            <a:ext cx="4230255" cy="177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5242" y="130184"/>
            <a:ext cx="1463043" cy="185014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551" y="333384"/>
            <a:ext cx="1463043" cy="185014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4"/>
          <a:srcRect r="50083"/>
          <a:stretch/>
        </p:blipFill>
        <p:spPr>
          <a:xfrm>
            <a:off x="163658" y="5114360"/>
            <a:ext cx="1785224" cy="1558933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4"/>
          <a:srcRect r="50083"/>
          <a:stretch/>
        </p:blipFill>
        <p:spPr>
          <a:xfrm>
            <a:off x="10274151" y="5114360"/>
            <a:ext cx="1785224" cy="1558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405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dirty="0"/>
              <a:t>Mi </a:t>
            </a:r>
            <a:r>
              <a:rPr lang="fr-FR" sz="3600" b="1" dirty="0" err="1"/>
              <a:t>pronóstico</a:t>
            </a:r>
            <a:r>
              <a:rPr lang="fr-FR" sz="3600" b="1" dirty="0"/>
              <a:t> para </a:t>
            </a:r>
            <a:r>
              <a:rPr lang="fr-FR" sz="3600" b="1" dirty="0" err="1"/>
              <a:t>una</a:t>
            </a:r>
            <a:r>
              <a:rPr lang="fr-FR" sz="3600" b="1" dirty="0"/>
              <a:t> </a:t>
            </a:r>
            <a:r>
              <a:rPr lang="fr-FR" sz="3600" b="1" dirty="0" err="1"/>
              <a:t>medalla</a:t>
            </a:r>
            <a:r>
              <a:rPr lang="fr-FR" sz="3600" b="1" dirty="0"/>
              <a:t> </a:t>
            </a:r>
            <a:r>
              <a:rPr lang="fr-FR" sz="3600" b="1" dirty="0" err="1"/>
              <a:t>boliviana</a:t>
            </a:r>
            <a:endParaRPr lang="fr-FR" sz="3600" b="1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934861" y="1920603"/>
            <a:ext cx="3818839" cy="30167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Nom: </a:t>
            </a:r>
            <a:r>
              <a:rPr lang="fr-FR" dirty="0" err="1"/>
              <a:t>Héctor</a:t>
            </a:r>
            <a:r>
              <a:rPr lang="fr-FR" dirty="0"/>
              <a:t> </a:t>
            </a:r>
            <a:r>
              <a:rPr lang="fr-FR" dirty="0" err="1"/>
              <a:t>Garibay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b="1" dirty="0"/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1026" name="Picture 2" descr="Héctor Garibay desiste del mundial de atletismo, el fondista no recibe  apoyo eocnómico para continuar con su carrera">
            <a:extLst>
              <a:ext uri="{FF2B5EF4-FFF2-40B4-BE49-F238E27FC236}">
                <a16:creationId xmlns:a16="http://schemas.microsoft.com/office/drawing/2014/main" id="{DD714B9D-D204-6B89-881C-7566789233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606" y="2800516"/>
            <a:ext cx="4418939" cy="3471667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udio Recording 28 ene de 2024, 18:57:23">
            <a:hlinkClick r:id="" action="ppaction://media"/>
            <a:extLst>
              <a:ext uri="{FF2B5EF4-FFF2-40B4-BE49-F238E27FC236}">
                <a16:creationId xmlns:a16="http://schemas.microsoft.com/office/drawing/2014/main" id="{82559673-203D-5E66-E051-6BC414132FB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3151909" y="2929825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53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6448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dirty="0"/>
              <a:t>Mi </a:t>
            </a:r>
            <a:r>
              <a:rPr lang="fr-FR" sz="3600" b="1" dirty="0" err="1"/>
              <a:t>pronóstico</a:t>
            </a:r>
            <a:r>
              <a:rPr lang="fr-FR" sz="3600" b="1" dirty="0"/>
              <a:t> para </a:t>
            </a:r>
            <a:r>
              <a:rPr lang="fr-FR" sz="3600" b="1" dirty="0" err="1"/>
              <a:t>una</a:t>
            </a:r>
            <a:r>
              <a:rPr lang="fr-FR" sz="3600" b="1" dirty="0"/>
              <a:t> </a:t>
            </a:r>
            <a:r>
              <a:rPr lang="fr-FR" sz="3600" b="1" dirty="0" err="1"/>
              <a:t>medalla</a:t>
            </a:r>
            <a:r>
              <a:rPr lang="fr-FR" sz="3600" b="1" dirty="0"/>
              <a:t> </a:t>
            </a:r>
            <a:r>
              <a:rPr lang="fr-FR" sz="3600" b="1" dirty="0" err="1"/>
              <a:t>boliviana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Nombre: Hector </a:t>
            </a:r>
            <a:r>
              <a:rPr lang="fr-FR" b="1" dirty="0" err="1"/>
              <a:t>Garibay</a:t>
            </a:r>
            <a:r>
              <a:rPr lang="fr-FR" b="1" dirty="0"/>
              <a:t> Flores</a:t>
            </a:r>
          </a:p>
          <a:p>
            <a:pPr marL="0" indent="0">
              <a:buNone/>
            </a:pPr>
            <a:r>
              <a:rPr lang="fr-FR" b="1" dirty="0" err="1"/>
              <a:t>Edad</a:t>
            </a:r>
            <a:r>
              <a:rPr lang="fr-FR" b="1" dirty="0"/>
              <a:t>: 36</a:t>
            </a:r>
          </a:p>
          <a:p>
            <a:pPr marL="0" indent="0">
              <a:buNone/>
            </a:pPr>
            <a:r>
              <a:rPr lang="fr-FR" b="1" dirty="0" err="1"/>
              <a:t>Fecha</a:t>
            </a:r>
            <a:r>
              <a:rPr lang="fr-FR" b="1" dirty="0"/>
              <a:t> de </a:t>
            </a:r>
            <a:r>
              <a:rPr lang="fr-FR" b="1" dirty="0" err="1"/>
              <a:t>nacimiento</a:t>
            </a:r>
            <a:r>
              <a:rPr lang="fr-FR" b="1" dirty="0"/>
              <a:t>: 9 de </a:t>
            </a:r>
            <a:r>
              <a:rPr lang="fr-FR" b="1" dirty="0" err="1"/>
              <a:t>julio</a:t>
            </a:r>
            <a:r>
              <a:rPr lang="fr-FR" b="1" dirty="0"/>
              <a:t> de 1988</a:t>
            </a:r>
          </a:p>
          <a:p>
            <a:pPr marL="0" indent="0">
              <a:buNone/>
            </a:pPr>
            <a:r>
              <a:rPr lang="fr-FR" b="1" dirty="0" err="1"/>
              <a:t>Nacionalidad</a:t>
            </a:r>
            <a:r>
              <a:rPr lang="fr-FR" b="1" dirty="0"/>
              <a:t>: Boliviano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…..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Photo</a:t>
            </a:r>
          </a:p>
          <a:p>
            <a:pPr marL="0" indent="0" algn="ctr">
              <a:buNone/>
            </a:pPr>
            <a:endParaRPr lang="fr-FR" dirty="0"/>
          </a:p>
        </p:txBody>
      </p:sp>
      <p:pic>
        <p:nvPicPr>
          <p:cNvPr id="5" name="Picture 2" descr="Héctor Garibay desiste del mundial de atletismo, el fondista no recibe  apoyo eocnómico para continuar con su carrera">
            <a:extLst>
              <a:ext uri="{FF2B5EF4-FFF2-40B4-BE49-F238E27FC236}">
                <a16:creationId xmlns:a16="http://schemas.microsoft.com/office/drawing/2014/main" id="{6704EC13-F158-6681-7AD9-E3A1EB972C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861" y="2403352"/>
            <a:ext cx="4418939" cy="3471667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484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dirty="0"/>
              <a:t>Mi </a:t>
            </a:r>
            <a:r>
              <a:rPr lang="fr-FR" sz="3600" b="1" dirty="0" err="1"/>
              <a:t>pronóstico</a:t>
            </a:r>
            <a:r>
              <a:rPr lang="fr-FR" sz="3600" b="1" dirty="0"/>
              <a:t> </a:t>
            </a:r>
            <a:r>
              <a:rPr lang="fr-FR" sz="3600" b="1" dirty="0" err="1"/>
              <a:t>por</a:t>
            </a:r>
            <a:r>
              <a:rPr lang="fr-FR" sz="3600" b="1" dirty="0"/>
              <a:t> </a:t>
            </a:r>
            <a:r>
              <a:rPr lang="fr-FR" sz="3600" b="1" dirty="0" err="1"/>
              <a:t>una</a:t>
            </a:r>
            <a:r>
              <a:rPr lang="fr-FR" sz="3600" b="1" dirty="0"/>
              <a:t> </a:t>
            </a:r>
            <a:r>
              <a:rPr lang="fr-FR" sz="3600" b="1" dirty="0" err="1"/>
              <a:t>medalla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fr-FR" dirty="0"/>
          </a:p>
          <a:p>
            <a:pPr marL="0" indent="0">
              <a:buNone/>
            </a:pPr>
            <a:r>
              <a:rPr lang="fr-FR" dirty="0" err="1"/>
              <a:t>Presentación</a:t>
            </a:r>
            <a:r>
              <a:rPr lang="fr-FR" dirty="0"/>
              <a:t> de la disciplina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err="1"/>
              <a:t>Foto</a:t>
            </a:r>
            <a:r>
              <a:rPr lang="fr-FR" dirty="0"/>
              <a:t> de la disciplina</a:t>
            </a:r>
          </a:p>
        </p:txBody>
      </p:sp>
      <p:pic>
        <p:nvPicPr>
          <p:cNvPr id="5" name="Audio Recording 28 ene de 2024, 18:44:15">
            <a:hlinkClick r:id="" action="ppaction://media"/>
            <a:extLst>
              <a:ext uri="{FF2B5EF4-FFF2-40B4-BE49-F238E27FC236}">
                <a16:creationId xmlns:a16="http://schemas.microsoft.com/office/drawing/2014/main" id="{C1198318-54D3-CFA4-71E3-112A9F5A3CD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130854" y="3348681"/>
            <a:ext cx="812800" cy="812800"/>
          </a:xfrm>
          <a:prstGeom prst="rect">
            <a:avLst/>
          </a:prstGeom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053F1CC2-2755-0741-AB7C-FE701600C2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7360" y="2910391"/>
            <a:ext cx="3931279" cy="294846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1A107FD-ADE9-A08A-A32F-F68CC8B819BE}"/>
              </a:ext>
            </a:extLst>
          </p:cNvPr>
          <p:cNvSpPr txBox="1"/>
          <p:nvPr/>
        </p:nvSpPr>
        <p:spPr>
          <a:xfrm>
            <a:off x="4818185" y="12778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181373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95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</TotalTime>
  <Words>56</Words>
  <Application>Microsoft Office PowerPoint</Application>
  <PresentationFormat>Grand écran</PresentationFormat>
  <Paragraphs>22</Paragraphs>
  <Slides>4</Slides>
  <Notes>0</Notes>
  <HiddenSlides>0</HiddenSlides>
  <MMClips>2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Mi pronóstico por una medalla</vt:lpstr>
      <vt:lpstr>Mi pronóstico para una medalla boliviana</vt:lpstr>
      <vt:lpstr>Mi pronóstico para una medalla boliviana</vt:lpstr>
      <vt:lpstr>Mi pronóstico por una medalla</vt:lpstr>
    </vt:vector>
  </TitlesOfParts>
  <Company>Académie de Lille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 pronostic pour une médaille</dc:title>
  <dc:creator>Armelle Thieffry</dc:creator>
  <cp:lastModifiedBy>Armelle Thieffry</cp:lastModifiedBy>
  <cp:revision>12</cp:revision>
  <dcterms:created xsi:type="dcterms:W3CDTF">2024-01-20T05:54:27Z</dcterms:created>
  <dcterms:modified xsi:type="dcterms:W3CDTF">2024-02-14T10:04:25Z</dcterms:modified>
</cp:coreProperties>
</file>