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5E0-022D-4E4C-BBD0-A14208BFF975}" type="datetimeFigureOut">
              <a:rPr lang="fr-FR" smtClean="0"/>
              <a:t>18/02/2024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B56-C180-4C58-85D7-04A3732E1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62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5E0-022D-4E4C-BBD0-A14208BFF975}" type="datetimeFigureOut">
              <a:rPr lang="fr-FR" smtClean="0"/>
              <a:t>18/02/2024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B56-C180-4C58-85D7-04A3732E1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50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5E0-022D-4E4C-BBD0-A14208BFF975}" type="datetimeFigureOut">
              <a:rPr lang="fr-FR" smtClean="0"/>
              <a:t>18/02/2024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B56-C180-4C58-85D7-04A3732E1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41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5E0-022D-4E4C-BBD0-A14208BFF975}" type="datetimeFigureOut">
              <a:rPr lang="fr-FR" smtClean="0"/>
              <a:t>18/02/2024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B56-C180-4C58-85D7-04A3732E1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64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5E0-022D-4E4C-BBD0-A14208BFF975}" type="datetimeFigureOut">
              <a:rPr lang="fr-FR" smtClean="0"/>
              <a:t>18/02/2024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B56-C180-4C58-85D7-04A3732E1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9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5E0-022D-4E4C-BBD0-A14208BFF975}" type="datetimeFigureOut">
              <a:rPr lang="fr-FR" smtClean="0"/>
              <a:t>18/02/2024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B56-C180-4C58-85D7-04A3732E1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49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5E0-022D-4E4C-BBD0-A14208BFF975}" type="datetimeFigureOut">
              <a:rPr lang="fr-FR" smtClean="0"/>
              <a:t>18/02/2024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B56-C180-4C58-85D7-04A3732E1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82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5E0-022D-4E4C-BBD0-A14208BFF975}" type="datetimeFigureOut">
              <a:rPr lang="fr-FR" smtClean="0"/>
              <a:t>18/02/2024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B56-C180-4C58-85D7-04A3732E1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22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5E0-022D-4E4C-BBD0-A14208BFF975}" type="datetimeFigureOut">
              <a:rPr lang="fr-FR" smtClean="0"/>
              <a:t>18/02/2024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B56-C180-4C58-85D7-04A3732E1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62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5E0-022D-4E4C-BBD0-A14208BFF975}" type="datetimeFigureOut">
              <a:rPr lang="fr-FR" smtClean="0"/>
              <a:t>18/02/2024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B56-C180-4C58-85D7-04A3732E1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00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5E0-022D-4E4C-BBD0-A14208BFF975}" type="datetimeFigureOut">
              <a:rPr lang="fr-FR" smtClean="0"/>
              <a:t>18/02/2024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B56-C180-4C58-85D7-04A3732E1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4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EE5E0-022D-4E4C-BBD0-A14208BFF975}" type="datetimeFigureOut">
              <a:rPr lang="fr-FR" smtClean="0"/>
              <a:t>18/02/2024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56B56-C180-4C58-85D7-04A3732E1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796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54946"/>
          </a:xfrm>
        </p:spPr>
        <p:txBody>
          <a:bodyPr>
            <a:normAutofit/>
          </a:bodyPr>
          <a:lstStyle/>
          <a:p>
            <a:r>
              <a:rPr lang="it-IT" sz="4800" b="1"/>
              <a:t>Il mio pronostico per una medaglia</a:t>
            </a:r>
            <a:endParaRPr lang="fr-FR" sz="4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61043" y="9989739"/>
            <a:ext cx="3356993" cy="43186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 descr="Semaine des langues vivantes | Ministère de l'Educatio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328" y="3563619"/>
            <a:ext cx="4230255" cy="177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242" y="130184"/>
            <a:ext cx="1463043" cy="18501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1" y="333384"/>
            <a:ext cx="1463043" cy="18501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r="50083"/>
          <a:stretch/>
        </p:blipFill>
        <p:spPr>
          <a:xfrm>
            <a:off x="163658" y="5114360"/>
            <a:ext cx="1785224" cy="15589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r="50083"/>
          <a:stretch/>
        </p:blipFill>
        <p:spPr>
          <a:xfrm>
            <a:off x="10274151" y="5114360"/>
            <a:ext cx="1785224" cy="15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05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/>
              <a:t>Il mio pronostico per una medaglia italiana</a:t>
            </a:r>
            <a:endParaRPr lang="fr-FR" sz="3600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/>
              <a:t>Jannik Sinner</a:t>
            </a: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</p:txBody>
      </p:sp>
      <p:pic>
        <p:nvPicPr>
          <p:cNvPr id="7" name="15 feb, 16.28​.mp3">
            <a:hlinkClick r:id="" action="ppaction://media"/>
            <a:extLst>
              <a:ext uri="{FF2B5EF4-FFF2-40B4-BE49-F238E27FC236}">
                <a16:creationId xmlns:a16="http://schemas.microsoft.com/office/drawing/2014/main" id="{921067B9-449A-5746-82D3-328E6A71862F}"/>
              </a:ext>
            </a:extLst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7386" y="3006585"/>
            <a:ext cx="2451918" cy="1618021"/>
          </a:xfr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E86BA15D-E95A-5744-8D8B-81C82A03D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088" y="2373314"/>
            <a:ext cx="5414502" cy="411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3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/>
              <a:t>Il mio pronostico per una medaglia italiana</a:t>
            </a:r>
            <a:r>
              <a:rPr lang="fr-FR" sz="3600" b="1"/>
              <a:t> 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/>
              <a:t>Nom</a:t>
            </a:r>
            <a:r>
              <a:rPr lang="it-IT" b="1"/>
              <a:t>e: Jannik Sinner</a:t>
            </a:r>
            <a:r>
              <a:rPr lang="fr-FR" b="1"/>
              <a:t> </a:t>
            </a:r>
            <a:endParaRPr lang="fr-FR" b="1" dirty="0"/>
          </a:p>
          <a:p>
            <a:pPr marL="0" indent="0">
              <a:buNone/>
            </a:pPr>
            <a:r>
              <a:rPr lang="it-IT" b="1"/>
              <a:t>Età</a:t>
            </a:r>
            <a:r>
              <a:rPr lang="fr-FR" b="1"/>
              <a:t>:</a:t>
            </a:r>
            <a:r>
              <a:rPr lang="it-IT" b="1"/>
              <a:t> 23 anni</a:t>
            </a:r>
            <a:r>
              <a:rPr lang="fr-FR" b="1"/>
              <a:t> </a:t>
            </a:r>
            <a:endParaRPr lang="fr-FR" b="1" dirty="0"/>
          </a:p>
          <a:p>
            <a:pPr marL="0" indent="0">
              <a:buNone/>
            </a:pPr>
            <a:r>
              <a:rPr lang="fr-FR" b="1"/>
              <a:t>Dat</a:t>
            </a:r>
            <a:r>
              <a:rPr lang="it-IT" b="1"/>
              <a:t>a di nascita</a:t>
            </a:r>
            <a:r>
              <a:rPr lang="fr-FR" b="1"/>
              <a:t>:</a:t>
            </a:r>
            <a:r>
              <a:rPr lang="it-IT" b="1"/>
              <a:t> 16/08/2001</a:t>
            </a:r>
            <a:r>
              <a:rPr lang="fr-FR" b="1"/>
              <a:t> </a:t>
            </a:r>
            <a:endParaRPr lang="fr-FR" b="1" dirty="0"/>
          </a:p>
          <a:p>
            <a:pPr marL="0" indent="0">
              <a:buNone/>
            </a:pPr>
            <a:r>
              <a:rPr lang="fr-FR" b="1"/>
              <a:t>Na</a:t>
            </a:r>
            <a:r>
              <a:rPr lang="it-IT" b="1"/>
              <a:t>zionalità</a:t>
            </a:r>
            <a:r>
              <a:rPr lang="fr-FR" b="1"/>
              <a:t>:</a:t>
            </a:r>
            <a:r>
              <a:rPr lang="it-IT" b="1"/>
              <a:t> italiana</a:t>
            </a:r>
          </a:p>
          <a:p>
            <a:pPr marL="0" indent="0">
              <a:buNone/>
            </a:pPr>
            <a:r>
              <a:rPr lang="it-IT" b="1"/>
              <a:t>Palmarès: un titolo Slam, un Masters 1000, tre ATP 500, sei ATP 250 e una coppa Davis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/>
              <a:t>Jannik Sinner</a:t>
            </a: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86A5702C-FFC3-3443-BB8B-E88557A29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944" y="2670071"/>
            <a:ext cx="5165215" cy="302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8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/>
              <a:t>Il mio pronostico per una medaglia italiana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  <a:p>
            <a:pPr marL="0" indent="0">
              <a:buNone/>
            </a:pPr>
            <a:r>
              <a:rPr lang="it-IT" b="0" i="0">
                <a:solidFill>
                  <a:srgbClr val="FFFFFF"/>
                </a:solidFill>
                <a:effectLst/>
                <a:latin typeface="Helvetica"/>
              </a:rPr>
              <a:t>Disciplina: Tennis</a:t>
            </a:r>
          </a:p>
          <a:p>
            <a:pPr marL="0" indent="0">
              <a:buNone/>
            </a:pPr>
            <a:r>
              <a:rPr lang="it-IT" b="0" i="0">
                <a:solidFill>
                  <a:srgbClr val="FFFFFF"/>
                </a:solidFill>
                <a:effectLst/>
                <a:latin typeface="Helvetica"/>
              </a:rPr>
              <a:t>E’ uno sport della racchetta che vede opporsi due o quattro giocatori - due contro due nella specialità del doppio - in un campo da gioco diviso in due metà da una rete alta 0,914 m al centro e 1,07 m ai lati.</a:t>
            </a:r>
          </a:p>
          <a:p>
            <a:pPr marL="0" indent="0">
              <a:buNone/>
            </a:pPr>
            <a:r>
              <a:rPr lang="it-IT" b="0" i="0">
                <a:solidFill>
                  <a:srgbClr val="FFFFFF"/>
                </a:solidFill>
                <a:effectLst/>
                <a:latin typeface="Helvetica"/>
              </a:rPr>
              <a:t>I giocatori utilizzano una racchetta con lo scopo di colpire la pallina. </a:t>
            </a:r>
          </a:p>
          <a:p>
            <a:pPr marL="0" indent="0">
              <a:buNone/>
            </a:pPr>
            <a:r>
              <a:rPr lang="it-IT" b="0" i="0">
                <a:solidFill>
                  <a:srgbClr val="FFFFFF"/>
                </a:solidFill>
                <a:effectLst/>
                <a:latin typeface="Helvetica"/>
              </a:rPr>
              <a:t>Lo scopo del gioco è colpire la palla per far sì che l’avversario, posto nell’altra metà del campo da gioco, non possa ribatterla dopo il primo rimbalzo.</a:t>
            </a:r>
          </a:p>
          <a:p>
            <a:pPr marL="0" indent="0">
              <a:buNone/>
            </a:pPr>
            <a:r>
              <a:rPr lang="it-IT" b="0" i="0">
                <a:solidFill>
                  <a:srgbClr val="FFFFFF"/>
                </a:solidFill>
                <a:effectLst/>
                <a:latin typeface="Helvetica"/>
              </a:rPr>
              <a:t>L’origine del tennis potrebbe risalire a giochi appartenenti alla cultura greco-romana o a un gioco praticato dai Longobardi.</a:t>
            </a:r>
            <a:endParaRPr lang="fr-FR" dirty="0"/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D8F9D8FD-1D96-554E-8F6B-67AC0C1CF0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11169"/>
            <a:ext cx="5810866" cy="3493652"/>
          </a:xfrm>
        </p:spPr>
      </p:pic>
    </p:spTree>
    <p:extLst>
      <p:ext uri="{BB962C8B-B14F-4D97-AF65-F5344CB8AC3E}">
        <p14:creationId xmlns:p14="http://schemas.microsoft.com/office/powerpoint/2010/main" val="1813739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181</Words>
  <Application>Microsoft Office PowerPoint</Application>
  <PresentationFormat>Grand écran</PresentationFormat>
  <Paragraphs>23</Paragraphs>
  <Slides>4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Office Theme</vt:lpstr>
      <vt:lpstr>Il mio pronostico per una medaglia</vt:lpstr>
      <vt:lpstr>Il mio pronostico per una medaglia italiana</vt:lpstr>
      <vt:lpstr>Il mio pronostico per una medaglia italiana </vt:lpstr>
      <vt:lpstr>Il mio pronostico per una medaglia italiana</vt:lpstr>
    </vt:vector>
  </TitlesOfParts>
  <Company>Académie de Lille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pronostic pour une médaille</dc:title>
  <dc:creator>Armelle Thieffry</dc:creator>
  <cp:lastModifiedBy>Cedina Cedina</cp:lastModifiedBy>
  <cp:revision>11</cp:revision>
  <dcterms:created xsi:type="dcterms:W3CDTF">2024-01-20T05:54:27Z</dcterms:created>
  <dcterms:modified xsi:type="dcterms:W3CDTF">2024-02-18T16:34:08Z</dcterms:modified>
</cp:coreProperties>
</file>