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62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50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41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64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9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49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82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22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62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00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4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EE5E0-022D-4E4C-BBD0-A14208BFF975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796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54946"/>
          </a:xfrm>
        </p:spPr>
        <p:txBody>
          <a:bodyPr>
            <a:normAutofit/>
          </a:bodyPr>
          <a:lstStyle/>
          <a:p>
            <a:r>
              <a:rPr lang="fr-FR" sz="4800" b="1" dirty="0" smtClean="0"/>
              <a:t>Mon pronostic pour une médaille</a:t>
            </a:r>
            <a:endParaRPr lang="fr-FR" sz="4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61043" y="9989739"/>
            <a:ext cx="3356993" cy="431862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 descr="Semaine des langues vivantes | Ministère de l'Education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328" y="3563619"/>
            <a:ext cx="4230255" cy="177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242" y="130184"/>
            <a:ext cx="1463043" cy="185014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51" y="333384"/>
            <a:ext cx="1463043" cy="185014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/>
          <a:srcRect r="50083"/>
          <a:stretch/>
        </p:blipFill>
        <p:spPr>
          <a:xfrm>
            <a:off x="163658" y="5114360"/>
            <a:ext cx="1785224" cy="155893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4"/>
          <a:srcRect r="50083"/>
          <a:stretch/>
        </p:blipFill>
        <p:spPr>
          <a:xfrm>
            <a:off x="10274151" y="5114360"/>
            <a:ext cx="1785224" cy="155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0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 smtClean="0"/>
              <a:t>Mon pronostic pour une médaille …</a:t>
            </a:r>
            <a:endParaRPr lang="fr-FR" sz="36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Nom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Photo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Présentation </a:t>
            </a:r>
            <a:r>
              <a:rPr lang="fr-FR" dirty="0" smtClean="0"/>
              <a:t>Audio </a:t>
            </a:r>
            <a:r>
              <a:rPr lang="fr-FR" dirty="0" smtClean="0"/>
              <a:t>ou </a:t>
            </a:r>
            <a:r>
              <a:rPr lang="fr-FR" dirty="0" smtClean="0"/>
              <a:t>vidéo du sportif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953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 smtClean="0"/>
              <a:t>Mon pronostic pour une médaille 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Nom: </a:t>
            </a:r>
          </a:p>
          <a:p>
            <a:pPr marL="0" indent="0">
              <a:buNone/>
            </a:pPr>
            <a:r>
              <a:rPr lang="fr-FR" b="1" dirty="0" smtClean="0"/>
              <a:t>Age: </a:t>
            </a:r>
          </a:p>
          <a:p>
            <a:pPr marL="0" indent="0">
              <a:buNone/>
            </a:pPr>
            <a:r>
              <a:rPr lang="fr-FR" b="1" dirty="0" smtClean="0"/>
              <a:t>Date de naissance: </a:t>
            </a:r>
          </a:p>
          <a:p>
            <a:pPr marL="0" indent="0">
              <a:buNone/>
            </a:pPr>
            <a:r>
              <a:rPr lang="fr-FR" b="1" dirty="0" smtClean="0"/>
              <a:t>Nationalité: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…..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Nom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Photo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548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 smtClean="0"/>
              <a:t>Mon pronostic pour une médaille …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Présentation du sport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Photo du sport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3739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49</Words>
  <Application>Microsoft Office PowerPoint</Application>
  <PresentationFormat>Grand écran</PresentationFormat>
  <Paragraphs>27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Mon pronostic pour une médaille</vt:lpstr>
      <vt:lpstr>Mon pronostic pour une médaille …</vt:lpstr>
      <vt:lpstr>Mon pronostic pour une médaille </vt:lpstr>
      <vt:lpstr>Mon pronostic pour une médaille …</vt:lpstr>
    </vt:vector>
  </TitlesOfParts>
  <Company>Académie de Lille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pronostic pour une médaille</dc:title>
  <dc:creator>Armelle Thieffry</dc:creator>
  <cp:lastModifiedBy>Armelle Thieffry</cp:lastModifiedBy>
  <cp:revision>9</cp:revision>
  <dcterms:created xsi:type="dcterms:W3CDTF">2024-01-20T05:54:27Z</dcterms:created>
  <dcterms:modified xsi:type="dcterms:W3CDTF">2024-01-21T06:54:06Z</dcterms:modified>
</cp:coreProperties>
</file>