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22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33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4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12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67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8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0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04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46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3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8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8607-447E-4256-86D3-C014B54AD6DF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DB77-D155-47E3-B238-80FCF4EFF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97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image" Target="../media/image1.png"/><Relationship Id="rId26" Type="http://schemas.openxmlformats.org/officeDocument/2006/relationships/image" Target="../media/image9.png"/><Relationship Id="rId3" Type="http://schemas.microsoft.com/office/2007/relationships/media" Target="../media/media2.mp3"/><Relationship Id="rId21" Type="http://schemas.openxmlformats.org/officeDocument/2006/relationships/image" Target="../media/image4.pn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slideLayout" Target="../slideLayouts/slideLayout7.xml"/><Relationship Id="rId25" Type="http://schemas.openxmlformats.org/officeDocument/2006/relationships/image" Target="../media/image8.png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image" Target="../media/image3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image" Target="../media/image7.png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openxmlformats.org/officeDocument/2006/relationships/image" Target="../media/image6.png"/><Relationship Id="rId10" Type="http://schemas.openxmlformats.org/officeDocument/2006/relationships/audio" Target="../media/media5.mp3"/><Relationship Id="rId19" Type="http://schemas.openxmlformats.org/officeDocument/2006/relationships/image" Target="../media/image2.png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7039" y="718068"/>
            <a:ext cx="1485900" cy="20097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682957" y="727593"/>
            <a:ext cx="1019175" cy="20002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923544" y="1056385"/>
            <a:ext cx="1447800" cy="17335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689375" y="1118298"/>
            <a:ext cx="1371600" cy="16097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23898" y="4154573"/>
            <a:ext cx="1409700" cy="13620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704009" y="4145048"/>
            <a:ext cx="1333500" cy="13716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137132" y="3706083"/>
            <a:ext cx="1362075" cy="17621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639676" y="3871667"/>
            <a:ext cx="1562100" cy="1685925"/>
          </a:xfrm>
          <a:prstGeom prst="rect">
            <a:avLst/>
          </a:prstGeom>
        </p:spPr>
      </p:pic>
      <p:pic>
        <p:nvPicPr>
          <p:cNvPr id="10" name="Go straight 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643815" y="2789935"/>
            <a:ext cx="452348" cy="452348"/>
          </a:xfrm>
          <a:prstGeom prst="rect">
            <a:avLst/>
          </a:prstGeom>
        </p:spPr>
      </p:pic>
      <p:pic>
        <p:nvPicPr>
          <p:cNvPr id="11" name="Go back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3952774" y="2789935"/>
            <a:ext cx="479540" cy="479540"/>
          </a:xfrm>
          <a:prstGeom prst="rect">
            <a:avLst/>
          </a:prstGeom>
        </p:spPr>
      </p:pic>
      <p:pic>
        <p:nvPicPr>
          <p:cNvPr id="12" name="Turn right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419451" y="2786297"/>
            <a:ext cx="455986" cy="455986"/>
          </a:xfrm>
          <a:prstGeom prst="rect">
            <a:avLst/>
          </a:prstGeom>
        </p:spPr>
      </p:pic>
      <p:pic>
        <p:nvPicPr>
          <p:cNvPr id="13" name="Turn left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9163140" y="2727843"/>
            <a:ext cx="424069" cy="424069"/>
          </a:xfrm>
          <a:prstGeom prst="rect">
            <a:avLst/>
          </a:prstGeom>
        </p:spPr>
      </p:pic>
      <p:pic>
        <p:nvPicPr>
          <p:cNvPr id="14" name="Start at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692640" y="5516648"/>
            <a:ext cx="472215" cy="472215"/>
          </a:xfrm>
          <a:prstGeom prst="rect">
            <a:avLst/>
          </a:prstGeom>
        </p:spPr>
      </p:pic>
      <p:pic>
        <p:nvPicPr>
          <p:cNvPr id="15" name="Arrive at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4143201" y="5516648"/>
            <a:ext cx="455115" cy="455115"/>
          </a:xfrm>
          <a:prstGeom prst="rect">
            <a:avLst/>
          </a:prstGeom>
        </p:spPr>
      </p:pic>
      <p:pic>
        <p:nvPicPr>
          <p:cNvPr id="16" name="Cross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607398" y="5510466"/>
            <a:ext cx="421542" cy="421542"/>
          </a:xfrm>
          <a:prstGeom prst="rect">
            <a:avLst/>
          </a:prstGeom>
        </p:spPr>
      </p:pic>
      <p:pic>
        <p:nvPicPr>
          <p:cNvPr id="17" name="Go through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9163140" y="5484909"/>
            <a:ext cx="447099" cy="44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5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03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06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22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06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75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30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</Slides>
  <Notes>0</Notes>
  <HiddenSlides>0</HiddenSlides>
  <MMClips>8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uitilisateur</dc:creator>
  <cp:lastModifiedBy>uitilisateur</cp:lastModifiedBy>
  <cp:revision>2</cp:revision>
  <dcterms:created xsi:type="dcterms:W3CDTF">2023-02-06T17:19:12Z</dcterms:created>
  <dcterms:modified xsi:type="dcterms:W3CDTF">2023-02-06T17:23:03Z</dcterms:modified>
</cp:coreProperties>
</file>