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68" r:id="rId2"/>
    <p:sldId id="269" r:id="rId3"/>
    <p:sldId id="270" r:id="rId4"/>
    <p:sldId id="276" r:id="rId5"/>
    <p:sldId id="271" r:id="rId6"/>
    <p:sldId id="278" r:id="rId7"/>
    <p:sldId id="274" r:id="rId8"/>
    <p:sldId id="273" r:id="rId9"/>
    <p:sldId id="277" r:id="rId10"/>
    <p:sldId id="27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6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208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24225D30-41B6-4D85-8649-B615BD363A00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2DC2FED1-A64D-48D9-9952-B8BAF5730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840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5D30-41B6-4D85-8649-B615BD363A00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FED1-A64D-48D9-9952-B8BAF5730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05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4225D30-41B6-4D85-8649-B615BD363A00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DC2FED1-A64D-48D9-9952-B8BAF5730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4909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4225D30-41B6-4D85-8649-B615BD363A00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DC2FED1-A64D-48D9-9952-B8BAF57301E8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2885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4225D30-41B6-4D85-8649-B615BD363A00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DC2FED1-A64D-48D9-9952-B8BAF5730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17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5D30-41B6-4D85-8649-B615BD363A00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FED1-A64D-48D9-9952-B8BAF5730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5807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5D30-41B6-4D85-8649-B615BD363A00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FED1-A64D-48D9-9952-B8BAF5730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1860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5D30-41B6-4D85-8649-B615BD363A00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FED1-A64D-48D9-9952-B8BAF5730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2174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4225D30-41B6-4D85-8649-B615BD363A00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DC2FED1-A64D-48D9-9952-B8BAF5730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8750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5D30-41B6-4D85-8649-B615BD363A00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FED1-A64D-48D9-9952-B8BAF5730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295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4225D30-41B6-4D85-8649-B615BD363A00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DC2FED1-A64D-48D9-9952-B8BAF5730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977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5D30-41B6-4D85-8649-B615BD363A00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FED1-A64D-48D9-9952-B8BAF5730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381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5D30-41B6-4D85-8649-B615BD363A00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FED1-A64D-48D9-9952-B8BAF5730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2263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5D30-41B6-4D85-8649-B615BD363A00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FED1-A64D-48D9-9952-B8BAF5730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4120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5D30-41B6-4D85-8649-B615BD363A00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FED1-A64D-48D9-9952-B8BAF5730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595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5D30-41B6-4D85-8649-B615BD363A00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FED1-A64D-48D9-9952-B8BAF5730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467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5D30-41B6-4D85-8649-B615BD363A00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FED1-A64D-48D9-9952-B8BAF5730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020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25D30-41B6-4D85-8649-B615BD363A00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2FED1-A64D-48D9-9952-B8BAF5730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78999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  <p:sldLayoutId id="2147484045" r:id="rId13"/>
    <p:sldLayoutId id="2147484046" r:id="rId14"/>
    <p:sldLayoutId id="2147484047" r:id="rId15"/>
    <p:sldLayoutId id="2147484048" r:id="rId16"/>
    <p:sldLayoutId id="214748404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wav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1.wav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3.wav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microsoft.com/office/2007/relationships/media" Target="../media/media4.wav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5.wav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microsoft.com/office/2007/relationships/media" Target="../media/media6.wav"/><Relationship Id="rId1" Type="http://schemas.openxmlformats.org/officeDocument/2006/relationships/audio" Target="NULL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7.wav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8.wav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9.wav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0.wav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612" y="653607"/>
            <a:ext cx="3808776" cy="491861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725" y="1312917"/>
            <a:ext cx="1401600" cy="18000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8" name="bolt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8787" y="5634925"/>
            <a:ext cx="609600" cy="609600"/>
          </a:xfrm>
          <a:prstGeom prst="rect">
            <a:avLst/>
          </a:prstGeom>
        </p:spPr>
      </p:pic>
      <p:pic>
        <p:nvPicPr>
          <p:cNvPr id="9" name="bolt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00109" y="56659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0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5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/>
          <a:srcRect l="10433"/>
          <a:stretch/>
        </p:blipFill>
        <p:spPr>
          <a:xfrm>
            <a:off x="4273182" y="1073412"/>
            <a:ext cx="3645635" cy="471117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064" y="1374912"/>
            <a:ext cx="1407447" cy="18000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4" name="Jorda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5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97389" y="5658853"/>
            <a:ext cx="609600" cy="609600"/>
          </a:xfrm>
          <a:prstGeom prst="rect">
            <a:avLst/>
          </a:prstGeom>
        </p:spPr>
      </p:pic>
      <p:pic>
        <p:nvPicPr>
          <p:cNvPr id="5" name="Jorda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9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00" y="56668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9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2477" y="820099"/>
            <a:ext cx="3807046" cy="4680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255" y="1324099"/>
            <a:ext cx="1431291" cy="1836000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3" name="Manaudou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36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7274" y="5681421"/>
            <a:ext cx="609600" cy="609600"/>
          </a:xfrm>
          <a:prstGeom prst="rect">
            <a:avLst/>
          </a:prstGeom>
        </p:spPr>
      </p:pic>
      <p:pic>
        <p:nvPicPr>
          <p:cNvPr id="4" name="Manaudou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2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22617" y="56659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0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4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A44C732C-4F5A-6FF3-FFBC-13353BD08622}"/>
              </a:ext>
            </a:extLst>
          </p:cNvPr>
          <p:cNvGrpSpPr/>
          <p:nvPr/>
        </p:nvGrpSpPr>
        <p:grpSpPr>
          <a:xfrm>
            <a:off x="4098758" y="1089000"/>
            <a:ext cx="3994484" cy="4680000"/>
            <a:chOff x="4328378" y="678444"/>
            <a:chExt cx="3994484" cy="4680000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8378" y="678444"/>
              <a:ext cx="3994484" cy="4680000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5725" y="986915"/>
              <a:ext cx="2151578" cy="2189771"/>
            </a:xfrm>
            <a:prstGeom prst="ellipse">
              <a:avLst/>
            </a:prstGeom>
          </p:spPr>
        </p:pic>
      </p:grpSp>
      <p:pic>
        <p:nvPicPr>
          <p:cNvPr id="5" name="Image 4"/>
          <p:cNvPicPr>
            <a:picLocks/>
          </p:cNvPicPr>
          <p:nvPr/>
        </p:nvPicPr>
        <p:blipFill rotWithShape="1">
          <a:blip r:embed="rId6"/>
          <a:srcRect b="18637"/>
          <a:stretch/>
        </p:blipFill>
        <p:spPr>
          <a:xfrm>
            <a:off x="455462" y="1397471"/>
            <a:ext cx="1309170" cy="1836000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2" name="Rousseau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964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5281" y="5650424"/>
            <a:ext cx="609600" cy="609600"/>
          </a:xfrm>
          <a:prstGeom prst="rect">
            <a:avLst/>
          </a:prstGeom>
        </p:spPr>
      </p:pic>
      <p:pic>
        <p:nvPicPr>
          <p:cNvPr id="6" name="Rousseau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9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31105" y="56814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9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6562" y="1089000"/>
            <a:ext cx="4058876" cy="4680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973" y="1261050"/>
            <a:ext cx="1409114" cy="18000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4" name="Fessel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56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2292" y="5619427"/>
            <a:ext cx="609600" cy="609600"/>
          </a:xfrm>
          <a:prstGeom prst="rect">
            <a:avLst/>
          </a:prstGeom>
        </p:spPr>
      </p:pic>
      <p:pic>
        <p:nvPicPr>
          <p:cNvPr id="5" name="Fessel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8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46604" y="57135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0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8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A166D06E-9687-F7A3-E1BE-D7EA26312B0F}"/>
              </a:ext>
            </a:extLst>
          </p:cNvPr>
          <p:cNvGrpSpPr/>
          <p:nvPr/>
        </p:nvGrpSpPr>
        <p:grpSpPr>
          <a:xfrm>
            <a:off x="3976527" y="1071000"/>
            <a:ext cx="4238945" cy="4716000"/>
            <a:chOff x="4052648" y="805023"/>
            <a:chExt cx="4238945" cy="4716000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52648" y="805023"/>
              <a:ext cx="4238945" cy="4716000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2353" y="894381"/>
              <a:ext cx="2102847" cy="2528914"/>
            </a:xfrm>
            <a:prstGeom prst="ellipse">
              <a:avLst/>
            </a:prstGeom>
          </p:spPr>
        </p:pic>
      </p:grpSp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580" y="598701"/>
            <a:ext cx="1432376" cy="1836000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2" name="Nikol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9783" y="5712417"/>
            <a:ext cx="609600" cy="609600"/>
          </a:xfrm>
          <a:prstGeom prst="rect">
            <a:avLst/>
          </a:prstGeom>
        </p:spPr>
      </p:pic>
      <p:pic>
        <p:nvPicPr>
          <p:cNvPr id="6" name="Nikol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3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46604" y="57434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8092" y="764237"/>
            <a:ext cx="3615815" cy="4680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481" y="1304237"/>
            <a:ext cx="1418763" cy="18000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4" name="chinois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19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" y="5672328"/>
            <a:ext cx="609600" cy="609600"/>
          </a:xfrm>
          <a:prstGeom prst="rect">
            <a:avLst/>
          </a:prstGeom>
        </p:spPr>
      </p:pic>
      <p:pic>
        <p:nvPicPr>
          <p:cNvPr id="5" name="chinois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0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53216" y="56723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2000" y="1089000"/>
            <a:ext cx="3588000" cy="4680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415" y="1368008"/>
            <a:ext cx="1453942" cy="1864289"/>
          </a:xfrm>
          <a:prstGeom prst="rect">
            <a:avLst/>
          </a:prstGeom>
          <a:ln w="57150">
            <a:solidFill>
              <a:srgbClr val="FF3399"/>
            </a:solidFill>
          </a:ln>
        </p:spPr>
      </p:pic>
      <p:pic>
        <p:nvPicPr>
          <p:cNvPr id="3" name="rinner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74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" y="5660136"/>
            <a:ext cx="609600" cy="609600"/>
          </a:xfrm>
          <a:prstGeom prst="rect">
            <a:avLst/>
          </a:prstGeom>
        </p:spPr>
      </p:pic>
      <p:pic>
        <p:nvPicPr>
          <p:cNvPr id="5" name="rinner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1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47120" y="5672328"/>
            <a:ext cx="615696" cy="61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5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609" y="1089000"/>
            <a:ext cx="3912781" cy="4680000"/>
          </a:xfrm>
          <a:prstGeom prst="rect">
            <a:avLst/>
          </a:prstGeom>
        </p:spPr>
      </p:pic>
      <p:pic>
        <p:nvPicPr>
          <p:cNvPr id="4" name="Image 3"/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45397" y="1292379"/>
            <a:ext cx="1440000" cy="1800000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2" name="Comanecc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64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0144" y="5620512"/>
            <a:ext cx="609600" cy="624840"/>
          </a:xfrm>
          <a:prstGeom prst="rect">
            <a:avLst/>
          </a:prstGeom>
        </p:spPr>
      </p:pic>
      <p:pic>
        <p:nvPicPr>
          <p:cNvPr id="5" name="Comanecc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3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2736" y="5663184"/>
            <a:ext cx="609600" cy="62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71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l="6342"/>
          <a:stretch/>
        </p:blipFill>
        <p:spPr>
          <a:xfrm>
            <a:off x="4368518" y="1089000"/>
            <a:ext cx="3454963" cy="4680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757" y="1364023"/>
            <a:ext cx="1383593" cy="1804480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2" name="Fischer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04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" y="5635752"/>
            <a:ext cx="609600" cy="609600"/>
          </a:xfrm>
          <a:prstGeom prst="rect">
            <a:avLst/>
          </a:prstGeom>
        </p:spPr>
      </p:pic>
      <p:pic>
        <p:nvPicPr>
          <p:cNvPr id="5" name="Fischer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9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25200" y="56540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5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raînée de condensation">
  <a:themeElements>
    <a:clrScheme name="Traînée de condensatio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Traînée de condensatio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înée de condensatio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Traînée de condensation</Template>
  <TotalTime>389</TotalTime>
  <Words>0</Words>
  <Application>Microsoft Macintosh PowerPoint</Application>
  <PresentationFormat>Grand écran</PresentationFormat>
  <Paragraphs>0</Paragraphs>
  <Slides>10</Slides>
  <Notes>0</Notes>
  <HiddenSlides>0</HiddenSlides>
  <MMClips>20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Traînée de condensation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Catherine Choquet</dc:creator>
  <cp:lastModifiedBy>Karine Buisine</cp:lastModifiedBy>
  <cp:revision>41</cp:revision>
  <dcterms:created xsi:type="dcterms:W3CDTF">2020-04-24T19:45:03Z</dcterms:created>
  <dcterms:modified xsi:type="dcterms:W3CDTF">2023-09-04T12:44:02Z</dcterms:modified>
</cp:coreProperties>
</file>