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4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05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0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88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80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86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74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75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9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97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26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2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95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46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20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5D30-41B6-4D85-8649-B615BD363A00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899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836" b="1135"/>
          <a:stretch/>
        </p:blipFill>
        <p:spPr>
          <a:xfrm>
            <a:off x="4275259" y="1290662"/>
            <a:ext cx="3641481" cy="46624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athlet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884" y="6091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495" y="1409219"/>
            <a:ext cx="3659362" cy="468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Basket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488" y="569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5" b="7604"/>
          <a:stretch/>
        </p:blipFill>
        <p:spPr>
          <a:xfrm>
            <a:off x="4503392" y="631698"/>
            <a:ext cx="2414671" cy="475310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4579112" y="5732780"/>
            <a:ext cx="330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BRONZE MEDAL</a:t>
            </a:r>
          </a:p>
        </p:txBody>
      </p:sp>
      <p:pic>
        <p:nvPicPr>
          <p:cNvPr id="6" name="bronz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900" y="562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10" b="9137"/>
          <a:stretch/>
        </p:blipFill>
        <p:spPr>
          <a:xfrm>
            <a:off x="4660540" y="687070"/>
            <a:ext cx="2532740" cy="481203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914900" y="5791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SILVER MEDAL</a:t>
            </a:r>
          </a:p>
        </p:txBody>
      </p:sp>
      <p:pic>
        <p:nvPicPr>
          <p:cNvPr id="4" name="sil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r="33335" b="8309"/>
          <a:stretch/>
        </p:blipFill>
        <p:spPr>
          <a:xfrm>
            <a:off x="4760467" y="605175"/>
            <a:ext cx="2534653" cy="48558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5016500" y="5778500"/>
            <a:ext cx="273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GOLD MEDAL</a:t>
            </a:r>
          </a:p>
        </p:txBody>
      </p:sp>
      <p:pic>
        <p:nvPicPr>
          <p:cNvPr id="4" name="go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" y="568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378" y="1375967"/>
            <a:ext cx="3648402" cy="46800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swi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451" y="5654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/>
          </p:cNvPicPr>
          <p:nvPr/>
        </p:nvPicPr>
        <p:blipFill rotWithShape="1">
          <a:blip r:embed="rId4"/>
          <a:srcRect b="18637"/>
          <a:stretch/>
        </p:blipFill>
        <p:spPr>
          <a:xfrm>
            <a:off x="4433905" y="1285176"/>
            <a:ext cx="3672000" cy="46800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r="45688"/>
          <a:stretch/>
        </p:blipFill>
        <p:spPr>
          <a:xfrm>
            <a:off x="5478919" y="4968138"/>
            <a:ext cx="1464322" cy="662481"/>
          </a:xfrm>
          <a:prstGeom prst="rect">
            <a:avLst/>
          </a:prstGeom>
        </p:spPr>
      </p:pic>
      <p:pic>
        <p:nvPicPr>
          <p:cNvPr id="4" name="cycl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611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16" y="1396554"/>
            <a:ext cx="3651159" cy="46800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" name="hand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780" y="5625885"/>
            <a:ext cx="609600" cy="6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05" y="1331102"/>
            <a:ext cx="3663690" cy="468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" name="fenc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278" y="56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1092"/>
          <a:stretch/>
        </p:blipFill>
        <p:spPr>
          <a:xfrm>
            <a:off x="4657725" y="1382774"/>
            <a:ext cx="3648499" cy="468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table tenn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" y="5647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/>
          </p:cNvPicPr>
          <p:nvPr/>
        </p:nvPicPr>
        <p:blipFill rotWithShape="1">
          <a:blip r:embed="rId4"/>
          <a:srcRect l="772" t="878"/>
          <a:stretch/>
        </p:blipFill>
        <p:spPr>
          <a:xfrm>
            <a:off x="4467224" y="1200149"/>
            <a:ext cx="3607909" cy="466637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gymnast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250" y="5634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07" y="1470348"/>
            <a:ext cx="3588411" cy="46800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r="50584" b="7143"/>
          <a:stretch/>
        </p:blipFill>
        <p:spPr>
          <a:xfrm>
            <a:off x="5346763" y="5254752"/>
            <a:ext cx="1675829" cy="621792"/>
          </a:xfrm>
          <a:prstGeom prst="rect">
            <a:avLst/>
          </a:prstGeom>
        </p:spPr>
      </p:pic>
      <p:pic>
        <p:nvPicPr>
          <p:cNvPr id="4" name="cano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" y="5684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131" y="1369128"/>
            <a:ext cx="3593737" cy="4608000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  <p:pic>
        <p:nvPicPr>
          <p:cNvPr id="3" name="ju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296" y="5672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333</TotalTime>
  <Words>6</Words>
  <Application>Microsoft Office PowerPoint</Application>
  <PresentationFormat>Grand écran</PresentationFormat>
  <Paragraphs>3</Paragraphs>
  <Slides>13</Slides>
  <Notes>0</Notes>
  <HiddenSlides>0</HiddenSlides>
  <MMClips>13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Traînée de condensation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Choquet</dc:creator>
  <cp:lastModifiedBy>ARMELLE THIEFFRY</cp:lastModifiedBy>
  <cp:revision>34</cp:revision>
  <dcterms:created xsi:type="dcterms:W3CDTF">2020-04-24T19:45:03Z</dcterms:created>
  <dcterms:modified xsi:type="dcterms:W3CDTF">2020-04-29T13:55:37Z</dcterms:modified>
</cp:coreProperties>
</file>