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8" r:id="rId3"/>
    <p:sldId id="266" r:id="rId4"/>
    <p:sldId id="276" r:id="rId5"/>
    <p:sldId id="270" r:id="rId6"/>
    <p:sldId id="279" r:id="rId7"/>
    <p:sldId id="272" r:id="rId8"/>
    <p:sldId id="271" r:id="rId9"/>
    <p:sldId id="278" r:id="rId10"/>
    <p:sldId id="275" r:id="rId11"/>
    <p:sldId id="274" r:id="rId12"/>
    <p:sldId id="28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85887" autoAdjust="0"/>
  </p:normalViewPr>
  <p:slideViewPr>
    <p:cSldViewPr snapToGrid="0">
      <p:cViewPr varScale="1">
        <p:scale>
          <a:sx n="104" d="100"/>
          <a:sy n="104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AF5D-D264-4045-A4B6-1B07FEE2B3BC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DBE50-ABB1-49E6-9476-37A73A4A6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4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5973-3AED-4194-B7BB-F08DA68B099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89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Chanson en néerlandais.</a:t>
            </a:r>
            <a:r>
              <a:rPr lang="fr-FR" baseline="0" dirty="0"/>
              <a:t> 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een grote paddenstoel.</a:t>
            </a:r>
            <a:r>
              <a:rPr lang="nl-BE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baseline="0" dirty="0"/>
              <a:t>Zita de Belgique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6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Tongue</a:t>
            </a:r>
            <a:r>
              <a:rPr lang="fr-FR" baseline="0" dirty="0"/>
              <a:t> twister en anglais. Harriet </a:t>
            </a:r>
            <a:r>
              <a:rPr lang="fr-FR" baseline="0" dirty="0" err="1"/>
              <a:t>from</a:t>
            </a:r>
            <a:r>
              <a:rPr lang="fr-FR" baseline="0" dirty="0"/>
              <a:t> the UK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4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5973-3AED-4194-B7BB-F08DA68B09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7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Chanson en espagnol.</a:t>
            </a:r>
            <a:r>
              <a:rPr lang="fr-FR" baseline="0" dirty="0"/>
              <a:t> Rosa de Venezuela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1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Comptine</a:t>
            </a:r>
            <a:r>
              <a:rPr lang="fr-FR" baseline="0" dirty="0"/>
              <a:t> en néerlandais. </a:t>
            </a:r>
            <a:r>
              <a:rPr lang="fr-FR" baseline="0" dirty="0" err="1"/>
              <a:t>Lene</a:t>
            </a:r>
            <a:r>
              <a:rPr lang="fr-FR" baseline="0" dirty="0"/>
              <a:t> de Belgique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8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Chanson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anglais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little speckled frogs.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Bethan from England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39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Zungenbrecher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dirty="0" err="1"/>
              <a:t>Virelangue</a:t>
            </a:r>
            <a:r>
              <a:rPr lang="fr-FR" dirty="0"/>
              <a:t>) en allemand. Laura</a:t>
            </a:r>
            <a:r>
              <a:rPr lang="fr-FR" baseline="0" dirty="0"/>
              <a:t> d’Allemagne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16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Enregistrement audio. Dylan </a:t>
            </a:r>
            <a:r>
              <a:rPr lang="fr-FR" dirty="0" err="1"/>
              <a:t>from</a:t>
            </a:r>
            <a:r>
              <a:rPr lang="fr-FR" dirty="0"/>
              <a:t> Scotland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61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Chanson en espagnol. </a:t>
            </a:r>
            <a:r>
              <a:rPr lang="fr-FR" i="1" dirty="0"/>
              <a:t>Mi </a:t>
            </a:r>
            <a:r>
              <a:rPr lang="fr-FR" i="1" dirty="0" err="1"/>
              <a:t>cara</a:t>
            </a:r>
            <a:r>
              <a:rPr lang="fr-FR" i="1" dirty="0"/>
              <a:t> </a:t>
            </a:r>
            <a:r>
              <a:rPr lang="fr-FR" i="1" dirty="0" err="1"/>
              <a:t>redondita</a:t>
            </a:r>
            <a:r>
              <a:rPr lang="fr-FR" i="1" dirty="0"/>
              <a:t>.</a:t>
            </a:r>
            <a:r>
              <a:rPr lang="fr-FR" dirty="0"/>
              <a:t> Rosa de Venezuela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74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Comptine de présentation en Wolof.</a:t>
            </a:r>
            <a:r>
              <a:rPr lang="fr-FR" baseline="0" dirty="0"/>
              <a:t> </a:t>
            </a:r>
            <a:r>
              <a:rPr lang="fr-FR" dirty="0" err="1"/>
              <a:t>Fatou</a:t>
            </a:r>
            <a:r>
              <a:rPr lang="fr-FR" dirty="0"/>
              <a:t> de Gambie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BE50-ABB1-49E6-9476-37A73A4A612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2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53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90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10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2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40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5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D226-330F-427B-B822-EA125D897B6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0FC4-373C-4349-8790-88E9D875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245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5.m4a"/><Relationship Id="rId7" Type="http://schemas.openxmlformats.org/officeDocument/2006/relationships/image" Target="../media/image1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403" y="4575618"/>
            <a:ext cx="1463043" cy="1850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16" y="4575618"/>
            <a:ext cx="1463043" cy="18501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53" y="146635"/>
            <a:ext cx="1285875" cy="12858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564" y="510540"/>
            <a:ext cx="7580566" cy="50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4384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wo-SN" sz="2400" dirty="0">
                <a:latin typeface="TimesNewRomanPSMT"/>
              </a:rPr>
              <a:t>Nan ga def, nan ga def,</a:t>
            </a:r>
          </a:p>
          <a:p>
            <a:pPr algn="ctr"/>
            <a:r>
              <a:rPr lang="wo-SN" sz="2400" dirty="0">
                <a:latin typeface="TimesNewRomanPSMT"/>
              </a:rPr>
              <a:t>Mangi fi.</a:t>
            </a:r>
          </a:p>
          <a:p>
            <a:pPr algn="ctr"/>
            <a:r>
              <a:rPr lang="wo-SN" sz="2400" dirty="0">
                <a:latin typeface="TimesNewRomanPSMT"/>
              </a:rPr>
              <a:t>No tudu, no sante</a:t>
            </a:r>
          </a:p>
          <a:p>
            <a:pPr algn="ctr"/>
            <a:r>
              <a:rPr lang="wo-SN" sz="2400" dirty="0">
                <a:latin typeface="TimesNewRomanPSMT"/>
              </a:rPr>
              <a:t>Manla Fatou Gaye</a:t>
            </a:r>
          </a:p>
          <a:p>
            <a:pPr algn="ctr"/>
            <a:endParaRPr lang="wo-SN" sz="2400" dirty="0">
              <a:latin typeface="TimesNewRomanPSMT"/>
            </a:endParaRPr>
          </a:p>
          <a:p>
            <a:pPr algn="ctr"/>
            <a:r>
              <a:rPr lang="wo-SN" sz="2400" dirty="0">
                <a:latin typeface="TimesNewRomanPSMT"/>
              </a:rPr>
              <a:t>Nan ga def, nan ga def</a:t>
            </a:r>
          </a:p>
          <a:p>
            <a:pPr algn="ctr"/>
            <a:r>
              <a:rPr lang="wo-SN" sz="2400" dirty="0">
                <a:latin typeface="TimesNewRomanPSMT"/>
              </a:rPr>
              <a:t>Mangi fi.</a:t>
            </a:r>
          </a:p>
          <a:p>
            <a:pPr algn="ctr"/>
            <a:r>
              <a:rPr lang="wo-SN" sz="2400" dirty="0">
                <a:latin typeface="TimesNewRomanPSMT"/>
              </a:rPr>
              <a:t>No tudu, no sante</a:t>
            </a:r>
          </a:p>
          <a:p>
            <a:pPr algn="ctr"/>
            <a:r>
              <a:rPr lang="wo-SN" sz="2400" dirty="0">
                <a:latin typeface="TimesNewRomanPSMT"/>
              </a:rPr>
              <a:t>Manla Nabou Jange</a:t>
            </a:r>
          </a:p>
          <a:p>
            <a:pPr algn="ctr"/>
            <a:endParaRPr lang="fr-FR" sz="2400" dirty="0">
              <a:latin typeface="TimesNewRomanPSMT"/>
            </a:endParaRPr>
          </a:p>
          <a:p>
            <a:pPr algn="ctr"/>
            <a:endParaRPr lang="fr-FR" sz="2400" dirty="0"/>
          </a:p>
        </p:txBody>
      </p:sp>
      <p:pic>
        <p:nvPicPr>
          <p:cNvPr id="4" name="Wolof names and surnames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001.60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1657" y="2791691"/>
            <a:ext cx="1173018" cy="11730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43" y="3161515"/>
            <a:ext cx="2872410" cy="3020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2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nson (pour les plus petits)_ Op een grote paddenstoe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3497" y="2730800"/>
            <a:ext cx="1220269" cy="1220269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0"/>
          <a:stretch/>
        </p:blipFill>
        <p:spPr>
          <a:xfrm>
            <a:off x="1223157" y="1460782"/>
            <a:ext cx="5985165" cy="37603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64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 sells sea shells on the sea shore - Drawceptio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631" y="1690688"/>
            <a:ext cx="4178577" cy="34821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he sells sea shell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00.5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4843" y="2982293"/>
            <a:ext cx="1293191" cy="12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A vous de jouer. </a:t>
            </a:r>
          </a:p>
          <a:p>
            <a:pPr marL="0" indent="0" algn="ctr">
              <a:buNone/>
            </a:pPr>
            <a:r>
              <a:rPr lang="fr-FR" sz="3600" dirty="0">
                <a:sym typeface="Wingdings" panose="05000000000000000000" pitchFamily="2" charset="2"/>
              </a:rPr>
              <a:t>Du </a:t>
            </a:r>
            <a:r>
              <a:rPr lang="fr-FR" sz="3600" dirty="0" err="1">
                <a:sym typeface="Wingdings" panose="05000000000000000000" pitchFamily="2" charset="2"/>
              </a:rPr>
              <a:t>bist</a:t>
            </a:r>
            <a:r>
              <a:rPr lang="fr-FR" sz="3600" dirty="0">
                <a:sym typeface="Wingdings" panose="05000000000000000000" pitchFamily="2" charset="2"/>
              </a:rPr>
              <a:t> </a:t>
            </a:r>
            <a:r>
              <a:rPr lang="fr-FR" sz="3600" dirty="0" err="1">
                <a:sym typeface="Wingdings" panose="05000000000000000000" pitchFamily="2" charset="2"/>
              </a:rPr>
              <a:t>dran</a:t>
            </a:r>
            <a:r>
              <a:rPr lang="fr-FR" sz="3600" dirty="0">
                <a:sym typeface="Wingdings" panose="05000000000000000000" pitchFamily="2" charset="2"/>
              </a:rPr>
              <a:t>!</a:t>
            </a:r>
          </a:p>
          <a:p>
            <a:pPr marL="0" indent="0" algn="ctr">
              <a:buNone/>
            </a:pPr>
            <a:r>
              <a:rPr lang="fr-FR" sz="3600" dirty="0"/>
              <a:t>Hora de </a:t>
            </a:r>
            <a:r>
              <a:rPr lang="fr-FR" sz="3600" dirty="0" err="1"/>
              <a:t>jugar</a:t>
            </a:r>
            <a:r>
              <a:rPr lang="fr-FR" sz="3600" dirty="0"/>
              <a:t>…</a:t>
            </a:r>
          </a:p>
          <a:p>
            <a:pPr marL="0" indent="0" algn="ctr">
              <a:buNone/>
            </a:pPr>
            <a:r>
              <a:rPr lang="fr-FR" sz="3600" dirty="0"/>
              <a:t>De </a:t>
            </a:r>
            <a:r>
              <a:rPr lang="fr-FR" sz="3600" dirty="0" err="1"/>
              <a:t>keuze</a:t>
            </a:r>
            <a:r>
              <a:rPr lang="fr-FR" sz="3600" dirty="0"/>
              <a:t> is </a:t>
            </a:r>
            <a:r>
              <a:rPr lang="fr-FR" sz="3600" dirty="0" err="1"/>
              <a:t>aan</a:t>
            </a:r>
            <a:r>
              <a:rPr lang="fr-FR" sz="3600" dirty="0"/>
              <a:t> </a:t>
            </a:r>
            <a:r>
              <a:rPr lang="fr-FR" sz="3600" dirty="0" err="1"/>
              <a:t>jou</a:t>
            </a:r>
            <a:r>
              <a:rPr lang="fr-FR" sz="3600" dirty="0"/>
              <a:t>!</a:t>
            </a:r>
          </a:p>
          <a:p>
            <a:pPr marL="0" indent="0" algn="ctr">
              <a:buNone/>
            </a:pPr>
            <a:r>
              <a:rPr lang="fr-FR" sz="3600" dirty="0" err="1"/>
              <a:t>It’s</a:t>
            </a:r>
            <a:r>
              <a:rPr lang="fr-FR" sz="3600" dirty="0"/>
              <a:t> your turn, </a:t>
            </a:r>
            <a:r>
              <a:rPr lang="fr-FR" sz="3600" dirty="0" err="1"/>
              <a:t>enjoy</a:t>
            </a:r>
            <a:r>
              <a:rPr lang="fr-FR" sz="3600" dirty="0"/>
              <a:t> </a:t>
            </a:r>
            <a:r>
              <a:rPr lang="fr-FR" sz="3600" dirty="0">
                <a:sym typeface="Wingdings" panose="05000000000000000000" pitchFamily="2" charset="2"/>
              </a:rPr>
              <a:t>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5970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288" y="484897"/>
            <a:ext cx="7094122" cy="582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62" y="95324"/>
            <a:ext cx="1579300" cy="125791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cxnSp>
        <p:nvCxnSpPr>
          <p:cNvPr id="5" name="Connecteur droit avec flèche 4"/>
          <p:cNvCxnSpPr>
            <a:stCxn id="3" idx="3"/>
          </p:cNvCxnSpPr>
          <p:nvPr/>
        </p:nvCxnSpPr>
        <p:spPr>
          <a:xfrm>
            <a:off x="2001562" y="724281"/>
            <a:ext cx="1426227" cy="2257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74" y="1725255"/>
            <a:ext cx="1544588" cy="120567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1993556" y="1115128"/>
            <a:ext cx="1607439" cy="8739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809" y="902113"/>
            <a:ext cx="1733827" cy="121284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3866529" y="953052"/>
            <a:ext cx="5300503" cy="96924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Image 1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790" y="5467363"/>
            <a:ext cx="1715020" cy="12699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7058931" y="4080842"/>
            <a:ext cx="2770897" cy="16883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Image 2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730" y="2257751"/>
            <a:ext cx="1727032" cy="1282686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cxnSp>
        <p:nvCxnSpPr>
          <p:cNvPr id="22" name="Connecteur droit avec flèche 21"/>
          <p:cNvCxnSpPr/>
          <p:nvPr/>
        </p:nvCxnSpPr>
        <p:spPr>
          <a:xfrm flipH="1" flipV="1">
            <a:off x="5880286" y="2215027"/>
            <a:ext cx="4103444" cy="325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Image 2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765" y="3775328"/>
            <a:ext cx="1742549" cy="135439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25" name="Connecteur droit avec flèche 24"/>
          <p:cNvCxnSpPr/>
          <p:nvPr/>
        </p:nvCxnSpPr>
        <p:spPr>
          <a:xfrm flipH="1" flipV="1">
            <a:off x="5745261" y="2204078"/>
            <a:ext cx="4094167" cy="18626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Image 28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04" y="3234564"/>
            <a:ext cx="1552594" cy="124620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cxnSp>
        <p:nvCxnSpPr>
          <p:cNvPr id="34" name="Connecteur droit avec flèche 33"/>
          <p:cNvCxnSpPr/>
          <p:nvPr/>
        </p:nvCxnSpPr>
        <p:spPr>
          <a:xfrm flipV="1">
            <a:off x="2001562" y="2798157"/>
            <a:ext cx="3599397" cy="79612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Image 35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63" y="4852790"/>
            <a:ext cx="1565535" cy="1249531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cxnSp>
        <p:nvCxnSpPr>
          <p:cNvPr id="37" name="Connecteur droit avec flèche 36"/>
          <p:cNvCxnSpPr/>
          <p:nvPr/>
        </p:nvCxnSpPr>
        <p:spPr>
          <a:xfrm flipV="1">
            <a:off x="2001562" y="2938004"/>
            <a:ext cx="3729935" cy="225751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Image 38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92" y="5175315"/>
            <a:ext cx="1776003" cy="1320663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cxnSp>
        <p:nvCxnSpPr>
          <p:cNvPr id="40" name="Connecteur droit avec flèche 39"/>
          <p:cNvCxnSpPr/>
          <p:nvPr/>
        </p:nvCxnSpPr>
        <p:spPr>
          <a:xfrm flipV="1">
            <a:off x="5929460" y="4091234"/>
            <a:ext cx="1093509" cy="108408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506" y="53828"/>
            <a:ext cx="1814939" cy="1340905"/>
          </a:xfrm>
          <a:prstGeom prst="rect">
            <a:avLst/>
          </a:prstGeom>
          <a:ln w="38100">
            <a:solidFill>
              <a:srgbClr val="FD5DDF"/>
            </a:solidFill>
          </a:ln>
        </p:spPr>
      </p:pic>
      <p:cxnSp>
        <p:nvCxnSpPr>
          <p:cNvPr id="7" name="Connecteur droit avec flèche 6"/>
          <p:cNvCxnSpPr/>
          <p:nvPr/>
        </p:nvCxnSpPr>
        <p:spPr>
          <a:xfrm flipH="1">
            <a:off x="3801260" y="794814"/>
            <a:ext cx="3365659" cy="18933"/>
          </a:xfrm>
          <a:prstGeom prst="straightConnector1">
            <a:avLst/>
          </a:prstGeom>
          <a:ln w="38100">
            <a:solidFill>
              <a:srgbClr val="FD5DD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610" y="170230"/>
            <a:ext cx="1094939" cy="13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3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Eveil à la diversité linguistique. Cycles 1 et 2</a:t>
            </a:r>
          </a:p>
        </p:txBody>
      </p:sp>
      <p:pic>
        <p:nvPicPr>
          <p:cNvPr id="4" name="Picture 4" descr="Humpty Dumpty ? song ? Early Years teaching resource - Scholast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1072">
            <a:off x="2710544" y="2730421"/>
            <a:ext cx="2229468" cy="253455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915" y="3138177"/>
            <a:ext cx="3024186" cy="23084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2420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15204" y="1818764"/>
            <a:ext cx="3645087" cy="3702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LA LECHUZA RO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8502" y="2724036"/>
            <a:ext cx="1030515" cy="10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/>
              <a:t>Ik zag twee beren, broodjes smeren</a:t>
            </a:r>
            <a:endParaRPr lang="fr-FR" dirty="0"/>
          </a:p>
          <a:p>
            <a:pPr marL="0" indent="0" algn="ctr">
              <a:buNone/>
            </a:pPr>
            <a:r>
              <a:rPr lang="nl-BE" dirty="0"/>
              <a:t>Oh dat was een wonder</a:t>
            </a:r>
            <a:endParaRPr lang="fr-FR" dirty="0"/>
          </a:p>
          <a:p>
            <a:pPr marL="0" indent="0" algn="ctr">
              <a:buNone/>
            </a:pPr>
            <a:r>
              <a:rPr lang="nl-BE" dirty="0"/>
              <a:t>Het was een wonder boven wonder</a:t>
            </a:r>
            <a:endParaRPr lang="fr-FR" dirty="0"/>
          </a:p>
          <a:p>
            <a:pPr marL="0" indent="0" algn="ctr">
              <a:buNone/>
            </a:pPr>
            <a:r>
              <a:rPr lang="nl-BE" dirty="0"/>
              <a:t>Dat die beren smeren konden</a:t>
            </a:r>
            <a:endParaRPr lang="fr-FR" dirty="0"/>
          </a:p>
          <a:p>
            <a:pPr marL="0" indent="0" algn="ctr">
              <a:buNone/>
            </a:pPr>
            <a:r>
              <a:rPr lang="nl-BE" dirty="0"/>
              <a:t>Hi </a:t>
            </a:r>
            <a:r>
              <a:rPr lang="nl-BE" dirty="0" err="1"/>
              <a:t>hi</a:t>
            </a:r>
            <a:r>
              <a:rPr lang="nl-BE" dirty="0"/>
              <a:t> </a:t>
            </a:r>
            <a:r>
              <a:rPr lang="nl-BE" dirty="0" err="1"/>
              <a:t>hi</a:t>
            </a:r>
            <a:r>
              <a:rPr lang="nl-BE" dirty="0"/>
              <a:t>, ha </a:t>
            </a:r>
            <a:r>
              <a:rPr lang="nl-BE" dirty="0" err="1"/>
              <a:t>ha</a:t>
            </a:r>
            <a:r>
              <a:rPr lang="nl-BE" dirty="0"/>
              <a:t> </a:t>
            </a:r>
            <a:r>
              <a:rPr lang="nl-BE" dirty="0" err="1"/>
              <a:t>ha</a:t>
            </a:r>
            <a:endParaRPr lang="fr-FR" dirty="0"/>
          </a:p>
          <a:p>
            <a:pPr marL="0" indent="0" algn="ctr">
              <a:buNone/>
            </a:pPr>
            <a:r>
              <a:rPr lang="nl-BE" dirty="0"/>
              <a:t>Ik stond erbij en ik keek ernaar!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Bébé ours Svg Animal Svg ours en peluche Svg mignon ours Clipart Woodland Animal Svg ours Png coupe fichier bébé Animal Svg téléchargement immédiat imag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967" y="5290506"/>
            <a:ext cx="1724757" cy="137980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823" y="5292497"/>
            <a:ext cx="1725318" cy="137781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" name="Compt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5267" y="3564467"/>
            <a:ext cx="1168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010" y="2633962"/>
            <a:ext cx="6765675" cy="2425055"/>
          </a:xfrm>
          <a:prstGeom prst="rect">
            <a:avLst/>
          </a:prstGeom>
        </p:spPr>
      </p:pic>
      <p:pic>
        <p:nvPicPr>
          <p:cNvPr id="2" name="Five little speckled frogs Beth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4660" y="1215120"/>
            <a:ext cx="878774" cy="8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ura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403" y="4899810"/>
            <a:ext cx="1130744" cy="1130744"/>
          </a:xfrm>
        </p:spPr>
      </p:pic>
      <p:pic>
        <p:nvPicPr>
          <p:cNvPr id="5" name="Laura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9852" y="4717096"/>
            <a:ext cx="1156009" cy="1156009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8"/>
          <a:stretch>
            <a:fillRect/>
          </a:stretch>
        </p:blipFill>
        <p:spPr>
          <a:xfrm>
            <a:off x="536905" y="2329537"/>
            <a:ext cx="1721922" cy="168173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Explosion 1 2"/>
          <p:cNvSpPr/>
          <p:nvPr/>
        </p:nvSpPr>
        <p:spPr>
          <a:xfrm>
            <a:off x="2707574" y="1919699"/>
            <a:ext cx="1401288" cy="155566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119200" y="2282034"/>
            <a:ext cx="85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" name="Explosion 2 7"/>
          <p:cNvSpPr/>
          <p:nvPr/>
        </p:nvSpPr>
        <p:spPr>
          <a:xfrm>
            <a:off x="2933206" y="3769124"/>
            <a:ext cx="1591293" cy="1389412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46712" y="4210476"/>
            <a:ext cx="70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urlz MT" panose="04040404050702020202" pitchFamily="82" charset="0"/>
              </a:rPr>
              <a:t>k</a:t>
            </a:r>
          </a:p>
        </p:txBody>
      </p:sp>
      <p:pic>
        <p:nvPicPr>
          <p:cNvPr id="10" name="Image 9"/>
          <p:cNvPicPr/>
          <p:nvPr/>
        </p:nvPicPr>
        <p:blipFill>
          <a:blip r:embed="rId9"/>
          <a:stretch>
            <a:fillRect/>
          </a:stretch>
        </p:blipFill>
        <p:spPr>
          <a:xfrm>
            <a:off x="8957419" y="2521376"/>
            <a:ext cx="2807970" cy="16891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1" name="Pensées 10"/>
          <p:cNvSpPr/>
          <p:nvPr/>
        </p:nvSpPr>
        <p:spPr>
          <a:xfrm>
            <a:off x="7522387" y="389823"/>
            <a:ext cx="1141293" cy="850155"/>
          </a:xfrm>
          <a:prstGeom prst="cloudCallout">
            <a:avLst>
              <a:gd name="adj1" fmla="val 104029"/>
              <a:gd name="adj2" fmla="val 21754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42712" y="522514"/>
            <a:ext cx="700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 F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602219" y="412583"/>
            <a:ext cx="1591293" cy="1389412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09403" y="961901"/>
            <a:ext cx="68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K</a:t>
            </a:r>
          </a:p>
        </p:txBody>
      </p:sp>
      <p:sp>
        <p:nvSpPr>
          <p:cNvPr id="15" name="Pensées 14"/>
          <p:cNvSpPr/>
          <p:nvPr/>
        </p:nvSpPr>
        <p:spPr>
          <a:xfrm>
            <a:off x="7302063" y="2797845"/>
            <a:ext cx="1141293" cy="850155"/>
          </a:xfrm>
          <a:prstGeom prst="cloudCallout">
            <a:avLst>
              <a:gd name="adj1" fmla="val 140447"/>
              <a:gd name="adj2" fmla="val 94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ensées 15"/>
          <p:cNvSpPr/>
          <p:nvPr/>
        </p:nvSpPr>
        <p:spPr>
          <a:xfrm>
            <a:off x="9919224" y="257134"/>
            <a:ext cx="1141293" cy="850155"/>
          </a:xfrm>
          <a:prstGeom prst="cloudCallout">
            <a:avLst>
              <a:gd name="adj1" fmla="val -56210"/>
              <a:gd name="adj2" fmla="val 22174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153403" y="412583"/>
            <a:ext cx="59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 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635834" y="2838203"/>
            <a:ext cx="45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9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4042" y="2655687"/>
            <a:ext cx="1528278" cy="152827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798" y="1263263"/>
            <a:ext cx="2167440" cy="30619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4" name="Picture 6" descr="Tablet Recip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134" y="1263263"/>
            <a:ext cx="2360179" cy="30619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399" y="2079056"/>
            <a:ext cx="3619635" cy="31213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MI CARITA RO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7271" y="1775038"/>
            <a:ext cx="966514" cy="9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211</Words>
  <Application>Microsoft Macintosh PowerPoint</Application>
  <PresentationFormat>Grand écran</PresentationFormat>
  <Paragraphs>47</Paragraphs>
  <Slides>13</Slides>
  <Notes>11</Notes>
  <HiddenSlides>0</HiddenSlides>
  <MMClips>10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Bahnschrift Light SemiCondensed</vt:lpstr>
      <vt:lpstr>Calibri</vt:lpstr>
      <vt:lpstr>Calibri Light</vt:lpstr>
      <vt:lpstr>Curlz MT</vt:lpstr>
      <vt:lpstr>TimesNewRomanPSMT</vt:lpstr>
      <vt:lpstr>Wingdings</vt:lpstr>
      <vt:lpstr>Office Theme</vt:lpstr>
      <vt:lpstr>Présentation PowerPoint</vt:lpstr>
      <vt:lpstr>Présentation PowerPoint</vt:lpstr>
      <vt:lpstr>Eveil à la diversité linguistique. Cycles 1 et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Thieffry</dc:creator>
  <cp:lastModifiedBy>Karine Buisine</cp:lastModifiedBy>
  <cp:revision>48</cp:revision>
  <dcterms:created xsi:type="dcterms:W3CDTF">2023-12-01T09:51:47Z</dcterms:created>
  <dcterms:modified xsi:type="dcterms:W3CDTF">2024-11-29T14:17:03Z</dcterms:modified>
</cp:coreProperties>
</file>