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6" r:id="rId2"/>
    <p:sldId id="300" r:id="rId3"/>
    <p:sldId id="293" r:id="rId4"/>
    <p:sldId id="301" r:id="rId5"/>
    <p:sldId id="302" r:id="rId6"/>
    <p:sldId id="305" r:id="rId7"/>
    <p:sldId id="304" r:id="rId8"/>
    <p:sldId id="310" r:id="rId9"/>
    <p:sldId id="306" r:id="rId10"/>
    <p:sldId id="303" r:id="rId11"/>
    <p:sldId id="312" r:id="rId12"/>
    <p:sldId id="308" r:id="rId13"/>
    <p:sldId id="309" r:id="rId14"/>
    <p:sldId id="311" r:id="rId15"/>
    <p:sldId id="314" r:id="rId16"/>
    <p:sldId id="315" r:id="rId17"/>
    <p:sldId id="29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DDF"/>
    <a:srgbClr val="D981D9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9" autoAdjust="0"/>
    <p:restoredTop sz="82199" autoAdjust="0"/>
  </p:normalViewPr>
  <p:slideViewPr>
    <p:cSldViewPr snapToGrid="0">
      <p:cViewPr varScale="1">
        <p:scale>
          <a:sx n="99" d="100"/>
          <a:sy n="99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7BA5F-0874-45BE-B31B-F2548052A4FC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E5973-3AED-4194-B7BB-F08DA68B09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94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309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65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183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85453cd1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85453cd1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568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04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99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37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89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13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69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DBE50-ABB1-49E6-9476-37A73A4A612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34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42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91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43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12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14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33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3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71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41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8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06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30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3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71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01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D5C4-6835-40F9-859F-B3CBBC73A20D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0770-471B-46F2-81BB-3EC1C9839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456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403" y="4575618"/>
            <a:ext cx="1463043" cy="18501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6" y="4575618"/>
            <a:ext cx="1463043" cy="18501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3" y="146635"/>
            <a:ext cx="1285875" cy="12858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813" y="661976"/>
            <a:ext cx="6914509" cy="46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BE" dirty="0"/>
              <a:t>Hallo allemaal!</a:t>
            </a:r>
            <a:endParaRPr lang="fr-FR" dirty="0"/>
          </a:p>
          <a:p>
            <a:pPr marL="0" indent="0" algn="ctr">
              <a:buNone/>
            </a:pPr>
            <a:r>
              <a:rPr lang="nl-BE" dirty="0"/>
              <a:t>Ik sport graag. In België speelde ik korfbal, dat is een sport die lijkt op basketbal.</a:t>
            </a:r>
            <a:endParaRPr lang="fr-FR" dirty="0"/>
          </a:p>
          <a:p>
            <a:pPr marL="0" indent="0" algn="ctr">
              <a:buNone/>
            </a:pPr>
            <a:r>
              <a:rPr lang="nl-BE" dirty="0"/>
              <a:t>Ik houd van de natuur. Ik ben graag buiten.</a:t>
            </a:r>
            <a:endParaRPr lang="fr-FR" dirty="0"/>
          </a:p>
          <a:p>
            <a:pPr marL="0" indent="0" algn="ctr">
              <a:buNone/>
            </a:pPr>
            <a:r>
              <a:rPr lang="nl-BE" dirty="0"/>
              <a:t>Ik vind schoonmaken niet zo leuk.</a:t>
            </a:r>
            <a:endParaRPr lang="fr-FR" dirty="0"/>
          </a:p>
          <a:p>
            <a:pPr marL="0" indent="0" algn="ctr">
              <a:buNone/>
            </a:pPr>
            <a:r>
              <a:rPr lang="nl-BE" dirty="0"/>
              <a:t>Ik kom vaak met de fiets naar school.</a:t>
            </a:r>
            <a:endParaRPr lang="fr-FR" dirty="0"/>
          </a:p>
          <a:p>
            <a:pPr marL="0" indent="0" algn="ctr">
              <a:buNone/>
            </a:pPr>
            <a:r>
              <a:rPr lang="nl-BE" dirty="0"/>
              <a:t>Mijn lievelingseten is lasagne.</a:t>
            </a:r>
            <a:endParaRPr lang="fr-FR" dirty="0"/>
          </a:p>
          <a:p>
            <a:pPr marL="0" indent="0" algn="ctr">
              <a:buNone/>
            </a:pPr>
            <a:r>
              <a:rPr lang="nl-BE" dirty="0"/>
              <a:t>Het lekkerste Belgische eten zijn frietjes!</a:t>
            </a:r>
            <a:endParaRPr lang="fr-FR" dirty="0"/>
          </a:p>
          <a:p>
            <a:pPr marL="0" indent="0" algn="ctr">
              <a:buNone/>
            </a:pPr>
            <a:r>
              <a:rPr lang="nl-BE" dirty="0"/>
              <a:t>Daag!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521" y="3716281"/>
            <a:ext cx="5181600" cy="227553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156" y="1025035"/>
            <a:ext cx="3988005" cy="20572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LE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5408" y="422925"/>
            <a:ext cx="928783" cy="9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c national de Joshua Tree — Wikipé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05933"/>
            <a:ext cx="3459984" cy="2594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JACOB Deser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953.46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7926" y="4205310"/>
            <a:ext cx="1215784" cy="1215784"/>
          </a:xfrm>
        </p:spPr>
      </p:pic>
      <p:sp>
        <p:nvSpPr>
          <p:cNvPr id="5" name="AutoShape 4" descr="Ce qu'il faut savoir avant de partir : Joshua Tree National Park | Visit  Califor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684" y="1458694"/>
            <a:ext cx="7620000" cy="50768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y 2(cycle9-11)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9928.39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334" y="3315214"/>
            <a:ext cx="1225014" cy="1225014"/>
          </a:xfrm>
        </p:spPr>
      </p:pic>
      <p:pic>
        <p:nvPicPr>
          <p:cNvPr id="2050" name="Picture 2" descr="Carte de la Gambie en Afrique, icônes indiquant l'emplacement et les  drapeaux de la Gambie. | Vecteur Premium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4165" y="1534512"/>
            <a:ext cx="4157546" cy="40675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apea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061" y="1740287"/>
            <a:ext cx="6142940" cy="36857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7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154" y="112567"/>
            <a:ext cx="5027044" cy="2831902"/>
          </a:xfrm>
          <a:ln w="28575">
            <a:solidFill>
              <a:schemeClr val="tx1"/>
            </a:solidFill>
          </a:ln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25" y="2467842"/>
            <a:ext cx="3022600" cy="1889125"/>
          </a:xfrm>
          <a:ln w="28575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717" y="3751679"/>
            <a:ext cx="5027044" cy="27003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Image 1" descr="The Adventures of Tintin: Series Info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99" y="120797"/>
            <a:ext cx="2162405" cy="21222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 2" descr="Sitios en el Corazón: RENÉ MAGRITTE: EL PRINCIPIO DEL PLACER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780" y="120797"/>
            <a:ext cx="1818526" cy="24657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 3" descr="Atomium, Belgium · Free Stock Phot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323" y="3380252"/>
            <a:ext cx="2209965" cy="33152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Gaufres de Liege (Liege Belgian Waffles) | Buttery, sugary, … | Flickr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99" y="4180252"/>
            <a:ext cx="2427048" cy="24966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97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58" y="188921"/>
            <a:ext cx="5453897" cy="35002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5" name="Google Shape;85;p1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055" y="188921"/>
            <a:ext cx="6358321" cy="37839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180" y="3689131"/>
            <a:ext cx="2549875" cy="23427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" name="IMG_56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3409" y="5056133"/>
            <a:ext cx="1109060" cy="1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4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055" y="830317"/>
            <a:ext cx="6111324" cy="51921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7420303" y="2091559"/>
            <a:ext cx="3815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algn="ctr"/>
            <a:r>
              <a:rPr lang="en-GB" sz="2400" b="1" dirty="0"/>
              <a:t>In the UK, my university cheerleading team I am in is called </a:t>
            </a:r>
          </a:p>
          <a:p>
            <a:pPr algn="ctr"/>
            <a:r>
              <a:rPr lang="en-GB" sz="2400" b="1" dirty="0"/>
              <a:t>Queen Mary angels. 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I love being a cheerleader,</a:t>
            </a:r>
          </a:p>
          <a:p>
            <a:pPr algn="ctr"/>
            <a:r>
              <a:rPr lang="en-GB" sz="2400" b="1" dirty="0"/>
              <a:t> it is so good for your health and you can meet new people!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9837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A vous de jouer. </a:t>
            </a:r>
          </a:p>
          <a:p>
            <a:pPr marL="0" indent="0" algn="ctr">
              <a:buNone/>
            </a:pPr>
            <a:r>
              <a:rPr lang="de-DE" sz="3600" dirty="0">
                <a:sym typeface="Wingdings" panose="05000000000000000000" pitchFamily="2" charset="2"/>
              </a:rPr>
              <a:t>Du bist dran!</a:t>
            </a:r>
          </a:p>
          <a:p>
            <a:pPr marL="0" indent="0" algn="ctr">
              <a:buNone/>
            </a:pPr>
            <a:r>
              <a:rPr lang="es-419" sz="3600" dirty="0"/>
              <a:t>Hora de jugar…</a:t>
            </a:r>
          </a:p>
          <a:p>
            <a:pPr marL="0" indent="0" algn="ctr">
              <a:buNone/>
            </a:pPr>
            <a:r>
              <a:rPr lang="nl-BE" sz="3600" dirty="0"/>
              <a:t>Jouw beurt</a:t>
            </a:r>
            <a:r>
              <a:rPr lang="fr-FR" sz="3600" dirty="0"/>
              <a:t>.</a:t>
            </a:r>
          </a:p>
          <a:p>
            <a:pPr marL="0" indent="0" algn="ctr">
              <a:buNone/>
            </a:pPr>
            <a:r>
              <a:rPr lang="en-US" sz="3600" dirty="0"/>
              <a:t>It’s your turn, enjoy </a:t>
            </a:r>
            <a:r>
              <a:rPr lang="fr-FR" sz="3600" dirty="0">
                <a:sym typeface="Wingdings" panose="05000000000000000000" pitchFamily="2" charset="2"/>
              </a:rPr>
              <a:t>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7" y="4722763"/>
            <a:ext cx="1463043" cy="18501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840" y="4575618"/>
            <a:ext cx="1463043" cy="185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288" y="484897"/>
            <a:ext cx="7094122" cy="5820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62" y="95324"/>
            <a:ext cx="1579300" cy="125791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cxnSp>
        <p:nvCxnSpPr>
          <p:cNvPr id="5" name="Connecteur droit avec flèche 4"/>
          <p:cNvCxnSpPr>
            <a:stCxn id="3" idx="3"/>
          </p:cNvCxnSpPr>
          <p:nvPr/>
        </p:nvCxnSpPr>
        <p:spPr>
          <a:xfrm>
            <a:off x="2001562" y="724281"/>
            <a:ext cx="1426227" cy="2257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Imag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74" y="1725255"/>
            <a:ext cx="1544588" cy="120567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cxnSp>
        <p:nvCxnSpPr>
          <p:cNvPr id="9" name="Connecteur droit avec flèche 8"/>
          <p:cNvCxnSpPr/>
          <p:nvPr/>
        </p:nvCxnSpPr>
        <p:spPr>
          <a:xfrm flipV="1">
            <a:off x="1993556" y="1115128"/>
            <a:ext cx="1607439" cy="87393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09" y="902113"/>
            <a:ext cx="1733827" cy="121284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cxnSp>
        <p:nvCxnSpPr>
          <p:cNvPr id="12" name="Connecteur droit avec flèche 11"/>
          <p:cNvCxnSpPr/>
          <p:nvPr/>
        </p:nvCxnSpPr>
        <p:spPr>
          <a:xfrm flipH="1" flipV="1">
            <a:off x="3866529" y="953052"/>
            <a:ext cx="5300503" cy="96924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Image 15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790" y="5467363"/>
            <a:ext cx="1715020" cy="12699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17" name="Connecteur droit avec flèche 16"/>
          <p:cNvCxnSpPr/>
          <p:nvPr/>
        </p:nvCxnSpPr>
        <p:spPr>
          <a:xfrm flipH="1" flipV="1">
            <a:off x="7058931" y="4080842"/>
            <a:ext cx="2770897" cy="168836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Image 20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730" y="2257751"/>
            <a:ext cx="1727032" cy="1282686"/>
          </a:xfrm>
          <a:prstGeom prst="rect">
            <a:avLst/>
          </a:prstGeom>
          <a:ln w="38100">
            <a:solidFill>
              <a:srgbClr val="FF0066"/>
            </a:solidFill>
          </a:ln>
        </p:spPr>
      </p:pic>
      <p:cxnSp>
        <p:nvCxnSpPr>
          <p:cNvPr id="22" name="Connecteur droit avec flèche 21"/>
          <p:cNvCxnSpPr/>
          <p:nvPr/>
        </p:nvCxnSpPr>
        <p:spPr>
          <a:xfrm flipH="1" flipV="1">
            <a:off x="5880286" y="2215027"/>
            <a:ext cx="4103444" cy="3255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Image 23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65" y="3775328"/>
            <a:ext cx="1742549" cy="13543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25" name="Connecteur droit avec flèche 24"/>
          <p:cNvCxnSpPr/>
          <p:nvPr/>
        </p:nvCxnSpPr>
        <p:spPr>
          <a:xfrm flipH="1" flipV="1">
            <a:off x="5745261" y="2204078"/>
            <a:ext cx="4094167" cy="186268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Image 28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04" y="3234564"/>
            <a:ext cx="1552594" cy="124620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cxnSp>
        <p:nvCxnSpPr>
          <p:cNvPr id="34" name="Connecteur droit avec flèche 33"/>
          <p:cNvCxnSpPr/>
          <p:nvPr/>
        </p:nvCxnSpPr>
        <p:spPr>
          <a:xfrm flipV="1">
            <a:off x="2001562" y="2798157"/>
            <a:ext cx="3599397" cy="79612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Image 35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63" y="4852790"/>
            <a:ext cx="1565535" cy="1249531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cxnSp>
        <p:nvCxnSpPr>
          <p:cNvPr id="37" name="Connecteur droit avec flèche 36"/>
          <p:cNvCxnSpPr/>
          <p:nvPr/>
        </p:nvCxnSpPr>
        <p:spPr>
          <a:xfrm flipV="1">
            <a:off x="2001562" y="2938004"/>
            <a:ext cx="3729935" cy="225751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Image 38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792" y="5175315"/>
            <a:ext cx="1776003" cy="1320663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cxnSp>
        <p:nvCxnSpPr>
          <p:cNvPr id="40" name="Connecteur droit avec flèche 39"/>
          <p:cNvCxnSpPr/>
          <p:nvPr/>
        </p:nvCxnSpPr>
        <p:spPr>
          <a:xfrm flipV="1">
            <a:off x="5929460" y="4091234"/>
            <a:ext cx="1093509" cy="108408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506" y="-7956"/>
            <a:ext cx="1814939" cy="1340905"/>
          </a:xfrm>
          <a:prstGeom prst="rect">
            <a:avLst/>
          </a:prstGeom>
          <a:ln w="38100">
            <a:solidFill>
              <a:srgbClr val="FD5DDF"/>
            </a:solidFill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3801260" y="794814"/>
            <a:ext cx="3365659" cy="18933"/>
          </a:xfrm>
          <a:prstGeom prst="straightConnector1">
            <a:avLst/>
          </a:prstGeom>
          <a:ln w="38100">
            <a:solidFill>
              <a:srgbClr val="FD5DD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610" y="170230"/>
            <a:ext cx="1094939" cy="13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7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42" y="2574752"/>
            <a:ext cx="1463043" cy="185014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69484" y="964235"/>
            <a:ext cx="8092105" cy="507117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6192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86273">
            <a:off x="539565" y="493439"/>
            <a:ext cx="5099836" cy="27353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1163">
            <a:off x="6568990" y="757895"/>
            <a:ext cx="5145233" cy="27007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2634">
            <a:off x="3028665" y="3144299"/>
            <a:ext cx="5195111" cy="2798998"/>
          </a:xfrm>
          <a:prstGeom prst="rect">
            <a:avLst/>
          </a:prstGeom>
        </p:spPr>
      </p:pic>
      <p:pic>
        <p:nvPicPr>
          <p:cNvPr id="7" name="audio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8238" y="4658497"/>
            <a:ext cx="1358556" cy="13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3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41" y="3479328"/>
            <a:ext cx="6027859" cy="33786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548"/>
            <a:ext cx="4105048" cy="31833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048" y="0"/>
            <a:ext cx="6189970" cy="3599013"/>
          </a:xfrm>
          <a:prstGeom prst="rect">
            <a:avLst/>
          </a:prstGeom>
        </p:spPr>
      </p:pic>
      <p:pic>
        <p:nvPicPr>
          <p:cNvPr id="9" name="Espace réservé du contenu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142285"/>
            <a:ext cx="6658941" cy="3715715"/>
          </a:xfrm>
          <a:prstGeom prst="rect">
            <a:avLst/>
          </a:prstGeom>
        </p:spPr>
      </p:pic>
      <p:pic>
        <p:nvPicPr>
          <p:cNvPr id="2" name="ROSA AUDIO-CYCLE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03605" y="1799506"/>
            <a:ext cx="879808" cy="8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́lémentaire Tag 4 Vorstellu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4360" y="3564028"/>
            <a:ext cx="1307293" cy="1307293"/>
          </a:xfrm>
        </p:spPr>
      </p:pic>
      <p:sp>
        <p:nvSpPr>
          <p:cNvPr id="3" name="ZoneTexte 2"/>
          <p:cNvSpPr txBox="1"/>
          <p:nvPr/>
        </p:nvSpPr>
        <p:spPr>
          <a:xfrm>
            <a:off x="1207626" y="1954924"/>
            <a:ext cx="67381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/>
          </a:p>
          <a:p>
            <a:r>
              <a:rPr lang="de-DE" sz="2800" dirty="0"/>
              <a:t>Ein letztes mal hallo von mir!</a:t>
            </a:r>
          </a:p>
          <a:p>
            <a:r>
              <a:rPr lang="de-DE" sz="2800" dirty="0"/>
              <a:t>Ich werde Lehrerin in Mathe und Französisch.</a:t>
            </a:r>
          </a:p>
          <a:p>
            <a:r>
              <a:rPr lang="de-DE" sz="2800" dirty="0"/>
              <a:t>Das sind meine beiden Lieblingsfächer.</a:t>
            </a:r>
          </a:p>
          <a:p>
            <a:r>
              <a:rPr lang="de-DE" sz="2800" dirty="0"/>
              <a:t>Ich mag lieber Katzen als Hunde,</a:t>
            </a:r>
          </a:p>
          <a:p>
            <a:r>
              <a:rPr lang="de-DE" sz="2800" dirty="0"/>
              <a:t>Und ich trinke lieber Tee als Kaffee.</a:t>
            </a:r>
          </a:p>
          <a:p>
            <a:r>
              <a:rPr lang="de-DE" sz="2800" dirty="0"/>
              <a:t>Mögt ihr lieber Katzen als Hunde?</a:t>
            </a:r>
          </a:p>
          <a:p>
            <a:r>
              <a:rPr lang="de-DE" sz="2800" dirty="0"/>
              <a:t>Und was ist euer Lieblingsfach? </a:t>
            </a:r>
          </a:p>
        </p:txBody>
      </p:sp>
    </p:spTree>
    <p:extLst>
      <p:ext uri="{BB962C8B-B14F-4D97-AF65-F5344CB8AC3E}">
        <p14:creationId xmlns:p14="http://schemas.microsoft.com/office/powerpoint/2010/main" val="8733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84" y="1732364"/>
            <a:ext cx="5160657" cy="3440438"/>
          </a:xfrm>
          <a:ln w="19050">
            <a:solidFill>
              <a:schemeClr val="tx1"/>
            </a:solidFill>
          </a:ln>
        </p:spPr>
      </p:pic>
      <p:pic>
        <p:nvPicPr>
          <p:cNvPr id="3" name="California-Poppy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5374" y="1996553"/>
            <a:ext cx="1531651" cy="1531651"/>
          </a:xfrm>
        </p:spPr>
      </p:pic>
    </p:spTree>
    <p:extLst>
      <p:ext uri="{BB962C8B-B14F-4D97-AF65-F5344CB8AC3E}">
        <p14:creationId xmlns:p14="http://schemas.microsoft.com/office/powerpoint/2010/main" val="1693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rapeau national du Venezu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5845" y="1330711"/>
            <a:ext cx="6300309" cy="42002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1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9265">
            <a:off x="558473" y="903408"/>
            <a:ext cx="5622502" cy="31252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6410">
            <a:off x="5478894" y="2086766"/>
            <a:ext cx="6080756" cy="34001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Bonfire night Beth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4376" y="4979624"/>
            <a:ext cx="1263700" cy="12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0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2744</TotalTime>
  <Words>185</Words>
  <Application>Microsoft Macintosh PowerPoint</Application>
  <PresentationFormat>Grand écran</PresentationFormat>
  <Paragraphs>40</Paragraphs>
  <Slides>17</Slides>
  <Notes>14</Notes>
  <HiddenSlides>0</HiddenSlides>
  <MMClips>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Académie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Armelle Thieffry</dc:creator>
  <cp:lastModifiedBy>Karine Buisine</cp:lastModifiedBy>
  <cp:revision>208</cp:revision>
  <dcterms:created xsi:type="dcterms:W3CDTF">2023-10-02T15:01:04Z</dcterms:created>
  <dcterms:modified xsi:type="dcterms:W3CDTF">2024-11-29T14:16:38Z</dcterms:modified>
</cp:coreProperties>
</file>