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4" r:id="rId2"/>
    <p:sldId id="266" r:id="rId3"/>
    <p:sldId id="256" r:id="rId4"/>
    <p:sldId id="258" r:id="rId5"/>
    <p:sldId id="259" r:id="rId6"/>
    <p:sldId id="262" r:id="rId7"/>
    <p:sldId id="261" r:id="rId8"/>
    <p:sldId id="263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85850" autoAdjust="0"/>
  </p:normalViewPr>
  <p:slideViewPr>
    <p:cSldViewPr snapToGrid="0">
      <p:cViewPr varScale="1">
        <p:scale>
          <a:sx n="106" d="100"/>
          <a:sy n="106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2AF5D-D264-4045-A4B6-1B07FEE2B3BC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DBE50-ABB1-49E6-9476-37A73A4A61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43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38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</a:t>
            </a:r>
            <a:r>
              <a:rPr lang="fr-FR" baseline="0" dirty="0"/>
              <a:t> prosodie des phrases énoncées laisse supposer qu’il s’agit d’une langue latine. (espagnol ou italien)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Les</a:t>
            </a:r>
            <a:r>
              <a:rPr lang="fr-FR" baseline="0" dirty="0"/>
              <a:t> mots qui peuvent induire la langue latine et plus précisément italienne :</a:t>
            </a:r>
            <a:r>
              <a:rPr lang="fr-FR" dirty="0"/>
              <a:t> </a:t>
            </a:r>
            <a:r>
              <a:rPr lang="fr-FR" dirty="0" err="1"/>
              <a:t>bambini</a:t>
            </a:r>
            <a:r>
              <a:rPr lang="fr-FR" dirty="0"/>
              <a:t>, la</a:t>
            </a:r>
            <a:r>
              <a:rPr lang="fr-FR" baseline="0" dirty="0"/>
              <a:t> </a:t>
            </a:r>
            <a:r>
              <a:rPr lang="fr-FR" baseline="0" dirty="0" err="1"/>
              <a:t>notte</a:t>
            </a:r>
            <a:r>
              <a:rPr lang="fr-FR" baseline="0" dirty="0"/>
              <a:t>, tutti…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18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chanson est chantée</a:t>
            </a:r>
            <a:r>
              <a:rPr lang="fr-FR" baseline="0" dirty="0"/>
              <a:t> lors de la Saint Martin (SANKT MARTIN) fête célébrée en Allemagne. </a:t>
            </a:r>
          </a:p>
          <a:p>
            <a:r>
              <a:rPr lang="fr-FR" baseline="0" dirty="0"/>
              <a:t>Les indices possibles à l’écoute: 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LATERNE qui ressemble au mot français lanterne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HAUS , WIND qui peuvent évoquer l’anglais (même famille linguistique)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56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Sansa </a:t>
            </a:r>
            <a:r>
              <a:rPr lang="fr-FR" dirty="0" err="1"/>
              <a:t>Kroma</a:t>
            </a:r>
            <a:r>
              <a:rPr lang="fr-FR" dirty="0"/>
              <a:t> est un</a:t>
            </a:r>
            <a:r>
              <a:rPr lang="fr-FR" baseline="0" dirty="0"/>
              <a:t> jeu traditionnel ghanéen chanté en langue Akan (langue régionale). </a:t>
            </a:r>
          </a:p>
          <a:p>
            <a:r>
              <a:rPr lang="en-US" dirty="0"/>
              <a:t>Les participants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assis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cercle</a:t>
            </a:r>
            <a:r>
              <a:rPr lang="en-US" dirty="0"/>
              <a:t>. </a:t>
            </a:r>
            <a:r>
              <a:rPr lang="en-US" dirty="0" err="1"/>
              <a:t>Chacun</a:t>
            </a:r>
            <a:r>
              <a:rPr lang="en-US" dirty="0"/>
              <a:t> a un objet (baton, </a:t>
            </a:r>
            <a:r>
              <a:rPr lang="en-US" dirty="0" err="1"/>
              <a:t>pierre</a:t>
            </a:r>
            <a:r>
              <a:rPr lang="en-US" dirty="0"/>
              <a:t>, </a:t>
            </a:r>
            <a:r>
              <a:rPr lang="en-US" dirty="0" err="1"/>
              <a:t>gobelet</a:t>
            </a:r>
            <a:r>
              <a:rPr lang="en-US" dirty="0"/>
              <a:t>) . </a:t>
            </a:r>
            <a:r>
              <a:rPr lang="en-US" dirty="0" err="1"/>
              <a:t>Ils</a:t>
            </a:r>
            <a:r>
              <a:rPr lang="en-US" dirty="0"/>
              <a:t> </a:t>
            </a:r>
            <a:r>
              <a:rPr lang="en-US" dirty="0" err="1"/>
              <a:t>doivent</a:t>
            </a:r>
            <a:r>
              <a:rPr lang="en-US" dirty="0"/>
              <a:t> </a:t>
            </a:r>
            <a:r>
              <a:rPr lang="en-US" dirty="0" err="1"/>
              <a:t>frapper</a:t>
            </a:r>
            <a:r>
              <a:rPr lang="en-US" dirty="0"/>
              <a:t> </a:t>
            </a:r>
            <a:r>
              <a:rPr lang="en-US" dirty="0" err="1"/>
              <a:t>devant</a:t>
            </a:r>
            <a:r>
              <a:rPr lang="en-US" dirty="0"/>
              <a:t> </a:t>
            </a:r>
            <a:r>
              <a:rPr lang="en-US" dirty="0" err="1"/>
              <a:t>eux</a:t>
            </a:r>
            <a:r>
              <a:rPr lang="en-US" dirty="0"/>
              <a:t> </a:t>
            </a:r>
            <a:r>
              <a:rPr lang="en-US" dirty="0" err="1"/>
              <a:t>deux</a:t>
            </a:r>
            <a:r>
              <a:rPr lang="en-US" dirty="0"/>
              <a:t> </a:t>
            </a:r>
            <a:r>
              <a:rPr lang="en-US" dirty="0" err="1"/>
              <a:t>fois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chantant</a:t>
            </a:r>
            <a:r>
              <a:rPr lang="en-US" dirty="0"/>
              <a:t> </a:t>
            </a:r>
            <a:r>
              <a:rPr lang="en-US" dirty="0" err="1"/>
              <a:t>avant</a:t>
            </a:r>
            <a:r>
              <a:rPr lang="en-US" dirty="0"/>
              <a:t> de passer </a:t>
            </a:r>
            <a:r>
              <a:rPr lang="en-US" dirty="0" err="1"/>
              <a:t>l’objet</a:t>
            </a:r>
            <a:r>
              <a:rPr lang="en-US" dirty="0"/>
              <a:t> à </a:t>
            </a:r>
            <a:r>
              <a:rPr lang="en-US" dirty="0" err="1"/>
              <a:t>leur</a:t>
            </a:r>
            <a:r>
              <a:rPr lang="en-US" baseline="0" dirty="0"/>
              <a:t> </a:t>
            </a:r>
            <a:r>
              <a:rPr lang="en-US" baseline="0" dirty="0" err="1"/>
              <a:t>voisin</a:t>
            </a:r>
            <a:r>
              <a:rPr lang="en-US" baseline="0" dirty="0"/>
              <a:t> de  </a:t>
            </a:r>
            <a:r>
              <a:rPr lang="en-US" baseline="0" dirty="0" err="1"/>
              <a:t>droite</a:t>
            </a:r>
            <a:r>
              <a:rPr lang="en-US" baseline="0" dirty="0"/>
              <a:t>. </a:t>
            </a:r>
            <a:r>
              <a:rPr lang="en-US" baseline="0" dirty="0" err="1"/>
              <a:t>L’action</a:t>
            </a:r>
            <a:r>
              <a:rPr lang="en-US" baseline="0" dirty="0"/>
              <a:t> </a:t>
            </a:r>
            <a:r>
              <a:rPr lang="en-US" baseline="0" dirty="0" err="1"/>
              <a:t>est</a:t>
            </a:r>
            <a:r>
              <a:rPr lang="en-US" baseline="0" dirty="0"/>
              <a:t> </a:t>
            </a:r>
            <a:r>
              <a:rPr lang="en-US" baseline="0" dirty="0" err="1"/>
              <a:t>répétée</a:t>
            </a:r>
            <a:r>
              <a:rPr lang="en-US" baseline="0" dirty="0"/>
              <a:t> </a:t>
            </a:r>
            <a:r>
              <a:rPr lang="en-US" baseline="0" dirty="0" err="1"/>
              <a:t>durant</a:t>
            </a:r>
            <a:r>
              <a:rPr lang="en-US" baseline="0" dirty="0"/>
              <a:t> </a:t>
            </a:r>
            <a:r>
              <a:rPr lang="en-US" baseline="0" dirty="0" err="1"/>
              <a:t>toute</a:t>
            </a:r>
            <a:r>
              <a:rPr lang="en-US" baseline="0" dirty="0"/>
              <a:t> la chanson</a:t>
            </a:r>
            <a:r>
              <a:rPr lang="en-US" dirty="0"/>
              <a:t>. Ce “passing game”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aussi</a:t>
            </a:r>
            <a:r>
              <a:rPr lang="en-US" dirty="0"/>
              <a:t> </a:t>
            </a:r>
            <a:r>
              <a:rPr lang="en-US" dirty="0" err="1"/>
              <a:t>organisé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jeu</a:t>
            </a:r>
            <a:r>
              <a:rPr lang="en-US" dirty="0"/>
              <a:t> </a:t>
            </a:r>
            <a:r>
              <a:rPr lang="en-US" dirty="0" err="1"/>
              <a:t>d’élimination</a:t>
            </a:r>
            <a:r>
              <a:rPr lang="en-US" dirty="0"/>
              <a:t>. </a:t>
            </a:r>
          </a:p>
          <a:p>
            <a:r>
              <a:rPr lang="en-US" dirty="0"/>
              <a:t>De plus,</a:t>
            </a:r>
            <a:r>
              <a:rPr lang="en-US" baseline="0" dirty="0"/>
              <a:t> </a:t>
            </a:r>
            <a:r>
              <a:rPr lang="en-US" baseline="0" dirty="0" err="1"/>
              <a:t>cette</a:t>
            </a:r>
            <a:r>
              <a:rPr lang="en-US" baseline="0" dirty="0"/>
              <a:t> slide </a:t>
            </a:r>
            <a:r>
              <a:rPr lang="en-US" baseline="0" dirty="0" err="1"/>
              <a:t>permet</a:t>
            </a:r>
            <a:r>
              <a:rPr lang="en-US" baseline="0" dirty="0"/>
              <a:t> de </a:t>
            </a:r>
            <a:r>
              <a:rPr lang="en-US" baseline="0" dirty="0" err="1"/>
              <a:t>montrer</a:t>
            </a:r>
            <a:r>
              <a:rPr lang="en-US" baseline="0" dirty="0"/>
              <a:t> </a:t>
            </a:r>
            <a:r>
              <a:rPr lang="en-US" baseline="0" dirty="0" err="1"/>
              <a:t>l’absence</a:t>
            </a:r>
            <a:r>
              <a:rPr lang="en-US" baseline="0" dirty="0"/>
              <a:t> de </a:t>
            </a:r>
            <a:r>
              <a:rPr lang="en-US" baseline="0" dirty="0" err="1"/>
              <a:t>frontière</a:t>
            </a:r>
            <a:r>
              <a:rPr lang="en-US" baseline="0" dirty="0"/>
              <a:t> quant aux </a:t>
            </a:r>
            <a:r>
              <a:rPr lang="en-US" baseline="0" dirty="0" err="1"/>
              <a:t>langues</a:t>
            </a:r>
            <a:r>
              <a:rPr lang="en-US" baseline="0" dirty="0"/>
              <a:t> </a:t>
            </a:r>
            <a:r>
              <a:rPr lang="en-US" baseline="0" dirty="0" err="1"/>
              <a:t>vivantes</a:t>
            </a:r>
            <a:r>
              <a:rPr lang="en-US" baseline="0" dirty="0"/>
              <a:t>: on </a:t>
            </a:r>
            <a:r>
              <a:rPr lang="en-US" baseline="0" dirty="0" err="1"/>
              <a:t>voit</a:t>
            </a:r>
            <a:r>
              <a:rPr lang="en-US" baseline="0" dirty="0"/>
              <a:t> des </a:t>
            </a:r>
            <a:r>
              <a:rPr lang="en-US" baseline="0" dirty="0" err="1"/>
              <a:t>enfants</a:t>
            </a:r>
            <a:r>
              <a:rPr lang="en-US" baseline="0" dirty="0"/>
              <a:t> (</a:t>
            </a:r>
            <a:r>
              <a:rPr lang="en-US" baseline="0" dirty="0" err="1"/>
              <a:t>américains</a:t>
            </a:r>
            <a:r>
              <a:rPr lang="en-US" baseline="0" dirty="0"/>
              <a:t>) chanter </a:t>
            </a:r>
            <a:r>
              <a:rPr lang="en-US" baseline="0" dirty="0" err="1"/>
              <a:t>une</a:t>
            </a:r>
            <a:r>
              <a:rPr lang="en-US" baseline="0" dirty="0"/>
              <a:t> chanson </a:t>
            </a:r>
            <a:r>
              <a:rPr lang="en-US" baseline="0" dirty="0" err="1"/>
              <a:t>africaine</a:t>
            </a:r>
            <a:r>
              <a:rPr lang="en-US" baseline="0" dirty="0"/>
              <a:t>. </a:t>
            </a:r>
          </a:p>
          <a:p>
            <a:r>
              <a:rPr lang="en-US" baseline="0" dirty="0"/>
              <a:t>On </a:t>
            </a:r>
            <a:r>
              <a:rPr lang="en-US" baseline="0" dirty="0" err="1"/>
              <a:t>peut</a:t>
            </a:r>
            <a:r>
              <a:rPr lang="en-US" baseline="0" dirty="0"/>
              <a:t> </a:t>
            </a:r>
            <a:r>
              <a:rPr lang="en-US" baseline="0" dirty="0" err="1"/>
              <a:t>être</a:t>
            </a:r>
            <a:r>
              <a:rPr lang="en-US" baseline="0" dirty="0"/>
              <a:t> </a:t>
            </a:r>
            <a:r>
              <a:rPr lang="en-US" baseline="0" dirty="0" err="1"/>
              <a:t>amené</a:t>
            </a:r>
            <a:r>
              <a:rPr lang="en-US" baseline="0" dirty="0"/>
              <a:t> à </a:t>
            </a:r>
            <a:r>
              <a:rPr lang="en-US" baseline="0" dirty="0" err="1"/>
              <a:t>discuter</a:t>
            </a:r>
            <a:r>
              <a:rPr lang="en-US" baseline="0" dirty="0"/>
              <a:t> </a:t>
            </a:r>
            <a:r>
              <a:rPr lang="en-US" baseline="0" dirty="0" err="1"/>
              <a:t>autour</a:t>
            </a:r>
            <a:r>
              <a:rPr lang="en-US" baseline="0" dirty="0"/>
              <a:t> de </a:t>
            </a:r>
            <a:r>
              <a:rPr lang="en-US" baseline="0" dirty="0" err="1"/>
              <a:t>préjugés</a:t>
            </a:r>
            <a:r>
              <a:rPr lang="en-US" baseline="0" dirty="0"/>
              <a:t>, </a:t>
            </a:r>
            <a:r>
              <a:rPr lang="en-US" baseline="0" dirty="0" err="1"/>
              <a:t>idées</a:t>
            </a:r>
            <a:r>
              <a:rPr lang="en-US" baseline="0" dirty="0"/>
              <a:t> </a:t>
            </a:r>
            <a:r>
              <a:rPr lang="en-US" baseline="0" dirty="0" err="1"/>
              <a:t>reçues</a:t>
            </a:r>
            <a:r>
              <a:rPr lang="en-US" baseline="0" dirty="0"/>
              <a:t> : par </a:t>
            </a:r>
            <a:r>
              <a:rPr lang="en-US" baseline="0" dirty="0" err="1"/>
              <a:t>exemple,en</a:t>
            </a:r>
            <a:r>
              <a:rPr lang="en-US" baseline="0" dirty="0"/>
              <a:t> </a:t>
            </a:r>
            <a:r>
              <a:rPr lang="en-US" baseline="0" dirty="0" err="1"/>
              <a:t>Afrique</a:t>
            </a:r>
            <a:r>
              <a:rPr lang="en-US" baseline="0" dirty="0"/>
              <a:t> du </a:t>
            </a:r>
            <a:r>
              <a:rPr lang="en-US" baseline="0" dirty="0" err="1"/>
              <a:t>Sud</a:t>
            </a:r>
            <a:r>
              <a:rPr lang="en-US" baseline="0" dirty="0"/>
              <a:t> la population </a:t>
            </a:r>
            <a:r>
              <a:rPr lang="en-US" baseline="0" dirty="0" err="1"/>
              <a:t>n’est</a:t>
            </a:r>
            <a:r>
              <a:rPr lang="en-US" baseline="0" dirty="0"/>
              <a:t> pas </a:t>
            </a:r>
            <a:r>
              <a:rPr lang="en-US" baseline="0" dirty="0" err="1"/>
              <a:t>exclusivement</a:t>
            </a:r>
            <a:r>
              <a:rPr lang="en-US" baseline="0" dirty="0"/>
              <a:t> noire. On </a:t>
            </a:r>
            <a:r>
              <a:rPr lang="en-US" baseline="0" dirty="0" err="1"/>
              <a:t>peut</a:t>
            </a:r>
            <a:r>
              <a:rPr lang="en-US" baseline="0" dirty="0"/>
              <a:t> </a:t>
            </a:r>
            <a:r>
              <a:rPr lang="en-US" baseline="0" dirty="0" err="1"/>
              <a:t>aussi</a:t>
            </a:r>
            <a:r>
              <a:rPr lang="en-US" baseline="0" dirty="0"/>
              <a:t> donner </a:t>
            </a:r>
            <a:r>
              <a:rPr lang="en-US" baseline="0" dirty="0" err="1"/>
              <a:t>l’exemple</a:t>
            </a:r>
            <a:r>
              <a:rPr lang="en-US" baseline="0" dirty="0"/>
              <a:t> des </a:t>
            </a:r>
            <a:r>
              <a:rPr lang="en-US" baseline="0" dirty="0" err="1"/>
              <a:t>Usa</a:t>
            </a:r>
            <a:r>
              <a:rPr lang="en-US" baseline="0" dirty="0"/>
              <a:t> avec un melting pot important et la </a:t>
            </a:r>
            <a:r>
              <a:rPr lang="en-US" baseline="0" dirty="0" err="1"/>
              <a:t>minorité</a:t>
            </a:r>
            <a:r>
              <a:rPr lang="en-US" baseline="0" dirty="0"/>
              <a:t> : “the African American”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E5973-3AED-4194-B7BB-F08DA68B099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69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53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3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4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82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90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10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29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04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8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40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57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226-330F-427B-B822-EA125D897B65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80FC4-373C-4349-8790-88E9D875B6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245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083" y="685801"/>
            <a:ext cx="7328017" cy="49006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403" y="4575618"/>
            <a:ext cx="1463043" cy="18501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6" y="4575618"/>
            <a:ext cx="1463043" cy="18501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53" y="14663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9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A vous de jouer. </a:t>
            </a:r>
          </a:p>
          <a:p>
            <a:pPr marL="0" indent="0" algn="ctr">
              <a:buNone/>
            </a:pPr>
            <a:r>
              <a:rPr lang="fr-FR" sz="3600" dirty="0" err="1">
                <a:sym typeface="Wingdings" panose="05000000000000000000" pitchFamily="2" charset="2"/>
              </a:rPr>
              <a:t>Adesso</a:t>
            </a:r>
            <a:r>
              <a:rPr lang="fr-FR" sz="3600" dirty="0">
                <a:sym typeface="Wingdings" panose="05000000000000000000" pitchFamily="2" charset="2"/>
              </a:rPr>
              <a:t>, </a:t>
            </a:r>
            <a:r>
              <a:rPr lang="fr-FR" sz="3600" dirty="0" err="1">
                <a:sym typeface="Wingdings" panose="05000000000000000000" pitchFamily="2" charset="2"/>
              </a:rPr>
              <a:t>tocca</a:t>
            </a:r>
            <a:r>
              <a:rPr lang="fr-FR" sz="3600" dirty="0">
                <a:sym typeface="Wingdings" panose="05000000000000000000" pitchFamily="2" charset="2"/>
              </a:rPr>
              <a:t> a </a:t>
            </a:r>
            <a:r>
              <a:rPr lang="fr-FR" sz="3600" dirty="0" err="1">
                <a:sym typeface="Wingdings" panose="05000000000000000000" pitchFamily="2" charset="2"/>
              </a:rPr>
              <a:t>voi</a:t>
            </a:r>
            <a:r>
              <a:rPr lang="fr-FR" sz="3600" dirty="0">
                <a:sym typeface="Wingdings" panose="05000000000000000000" pitchFamily="2" charset="2"/>
              </a:rPr>
              <a:t>.</a:t>
            </a:r>
          </a:p>
          <a:p>
            <a:pPr marL="0" indent="0" algn="ctr">
              <a:buNone/>
            </a:pPr>
            <a:r>
              <a:rPr lang="fr-FR" sz="3600" dirty="0">
                <a:sym typeface="Wingdings" panose="05000000000000000000" pitchFamily="2" charset="2"/>
              </a:rPr>
              <a:t>Du </a:t>
            </a:r>
            <a:r>
              <a:rPr lang="fr-FR" sz="3600" dirty="0" err="1">
                <a:sym typeface="Wingdings" panose="05000000000000000000" pitchFamily="2" charset="2"/>
              </a:rPr>
              <a:t>bist</a:t>
            </a:r>
            <a:r>
              <a:rPr lang="fr-FR" sz="3600" dirty="0">
                <a:sym typeface="Wingdings" panose="05000000000000000000" pitchFamily="2" charset="2"/>
              </a:rPr>
              <a:t> </a:t>
            </a:r>
            <a:r>
              <a:rPr lang="fr-FR" sz="3600" dirty="0" err="1">
                <a:sym typeface="Wingdings" panose="05000000000000000000" pitchFamily="2" charset="2"/>
              </a:rPr>
              <a:t>dran</a:t>
            </a:r>
            <a:r>
              <a:rPr lang="fr-FR" sz="3600" dirty="0">
                <a:sym typeface="Wingdings" panose="05000000000000000000" pitchFamily="2" charset="2"/>
              </a:rPr>
              <a:t>!</a:t>
            </a:r>
          </a:p>
          <a:p>
            <a:pPr marL="0" indent="0" algn="ctr">
              <a:buNone/>
            </a:pPr>
            <a:r>
              <a:rPr lang="fr-FR" sz="3600" dirty="0"/>
              <a:t>Hora de </a:t>
            </a:r>
            <a:r>
              <a:rPr lang="fr-FR" sz="3600" dirty="0" err="1"/>
              <a:t>jugar</a:t>
            </a:r>
            <a:r>
              <a:rPr lang="fr-FR" sz="3600" dirty="0"/>
              <a:t>…</a:t>
            </a:r>
          </a:p>
          <a:p>
            <a:pPr marL="0" indent="0" algn="ctr">
              <a:buNone/>
            </a:pPr>
            <a:r>
              <a:rPr lang="fr-FR" sz="3600" dirty="0" err="1"/>
              <a:t>It’s</a:t>
            </a:r>
            <a:r>
              <a:rPr lang="fr-FR" sz="3600" dirty="0"/>
              <a:t> your turn, </a:t>
            </a:r>
            <a:r>
              <a:rPr lang="fr-FR" sz="3600" dirty="0" err="1"/>
              <a:t>enjoy</a:t>
            </a:r>
            <a:r>
              <a:rPr lang="fr-FR" sz="3600" dirty="0"/>
              <a:t> </a:t>
            </a:r>
            <a:r>
              <a:rPr lang="fr-FR" sz="3600" dirty="0">
                <a:sym typeface="Wingdings" panose="05000000000000000000" pitchFamily="2" charset="2"/>
              </a:rPr>
              <a:t>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55970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Eveil à la diversité linguistique. Cycles 1 et 2</a:t>
            </a:r>
          </a:p>
        </p:txBody>
      </p:sp>
      <p:pic>
        <p:nvPicPr>
          <p:cNvPr id="4" name="Picture 4" descr="Humpty Dumpty ? song ? Early Years teaching resource - Scholast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71072">
            <a:off x="2710544" y="2730421"/>
            <a:ext cx="2229468" cy="25345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915" y="3138177"/>
            <a:ext cx="3024186" cy="23084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2420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umpty Dumpty ? song ? Early Years teaching resource - Scholas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5946" y="1346881"/>
            <a:ext cx="36195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umpty_Dump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8257" y="3552372"/>
            <a:ext cx="1139372" cy="113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ASTROCCA-audio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3035186"/>
            <a:ext cx="1553028" cy="1553028"/>
          </a:xfrm>
        </p:spPr>
      </p:pic>
      <p:pic>
        <p:nvPicPr>
          <p:cNvPr id="3" name="Image 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240" y="1697490"/>
            <a:ext cx="5133975" cy="34194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67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terne, Laterne - Kinderlieder zum Mitsingen  Sing Kinderlied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21" end="18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90" y="1304390"/>
            <a:ext cx="6870095" cy="386442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561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base">
              <a:buNone/>
            </a:pPr>
            <a:endParaRPr lang="en-US" dirty="0"/>
          </a:p>
          <a:p>
            <a:pPr marL="0" indent="0" algn="ctr" fontAlgn="base">
              <a:buNone/>
            </a:pPr>
            <a:endParaRPr lang="en-US" dirty="0"/>
          </a:p>
          <a:p>
            <a:pPr marL="0" indent="0" algn="ctr" fontAlgn="base">
              <a:buNone/>
            </a:pPr>
            <a:r>
              <a:rPr lang="en-US" sz="3600" dirty="0"/>
              <a:t>Eeny, meeny, miny, moe</a:t>
            </a:r>
            <a:br>
              <a:rPr lang="en-US" sz="3600" dirty="0"/>
            </a:br>
            <a:r>
              <a:rPr lang="en-US" sz="3600" dirty="0"/>
              <a:t>Catch a tiger by the toe</a:t>
            </a:r>
            <a:br>
              <a:rPr lang="en-US" sz="3600" dirty="0"/>
            </a:br>
            <a:r>
              <a:rPr lang="en-US" sz="3600" dirty="0"/>
              <a:t>If he hollers let him go,</a:t>
            </a:r>
            <a:br>
              <a:rPr lang="en-US" sz="3600" dirty="0"/>
            </a:br>
            <a:r>
              <a:rPr lang="en-US" sz="3600" dirty="0"/>
              <a:t>Eeny, meeny, miny, moe.</a:t>
            </a:r>
          </a:p>
          <a:p>
            <a:endParaRPr lang="fr-FR" dirty="0"/>
          </a:p>
        </p:txBody>
      </p:sp>
      <p:sp>
        <p:nvSpPr>
          <p:cNvPr id="4" name="AutoShape 2" descr="Dessin tigre images libres de droit, photos de Dessin tigre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Dessin tigre images libres de droit, photos de Dessin tigre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446" y="1309915"/>
            <a:ext cx="1740354" cy="2320472"/>
          </a:xfrm>
          <a:prstGeom prst="rect">
            <a:avLst/>
          </a:prstGeom>
        </p:spPr>
      </p:pic>
      <p:pic>
        <p:nvPicPr>
          <p:cNvPr id="7" name="Eenie_Meenie_Minie_Mo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543" y="3518694"/>
            <a:ext cx="965199" cy="9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0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nsa Kro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96" end="24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8748" y="1698170"/>
            <a:ext cx="7044268" cy="39624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49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ernelle-song-the-itsy-bitsy-spi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7572" y="332619"/>
            <a:ext cx="3474584" cy="617703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Itsy bits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4828" y="3217938"/>
            <a:ext cx="1052286" cy="1052286"/>
          </a:xfrm>
          <a:prstGeom prst="rect">
            <a:avLst/>
          </a:prstGeom>
        </p:spPr>
      </p:pic>
      <p:pic>
        <p:nvPicPr>
          <p:cNvPr id="1026" name="Picture 2" descr="Dessin Animé Araignée Clip Art Libres De Droits, Svg, Vecteurs Et  Illustration. Image 1328155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3642" y="2060424"/>
            <a:ext cx="2564922" cy="2919789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29217">
            <a:off x="7598230" y="1609042"/>
            <a:ext cx="3505200" cy="269214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73634">
            <a:off x="1143001" y="1839670"/>
            <a:ext cx="2799550" cy="223089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Familia De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8886" y="4637314"/>
            <a:ext cx="1106714" cy="110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301</Words>
  <Application>Microsoft Macintosh PowerPoint</Application>
  <PresentationFormat>Grand écran</PresentationFormat>
  <Paragraphs>23</Paragraphs>
  <Slides>10</Slides>
  <Notes>4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Présentation PowerPoint</vt:lpstr>
      <vt:lpstr>Eveil à la diversité linguistique. Cycles 1 et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Académie de Lille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Armelle Thieffry</dc:creator>
  <cp:lastModifiedBy>Karine Buisine</cp:lastModifiedBy>
  <cp:revision>14</cp:revision>
  <dcterms:created xsi:type="dcterms:W3CDTF">2023-12-01T09:51:47Z</dcterms:created>
  <dcterms:modified xsi:type="dcterms:W3CDTF">2023-12-05T09:15:11Z</dcterms:modified>
</cp:coreProperties>
</file>