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media1.mp3" ContentType="audio/unknown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e du titre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Texte du titre</a:t>
            </a:r>
          </a:p>
        </p:txBody>
      </p:sp>
      <p:sp>
        <p:nvSpPr>
          <p:cNvPr id="12" name="Texte niveau 1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-Gilles Allain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-Gilles Allain</a:t>
            </a:r>
          </a:p>
        </p:txBody>
      </p:sp>
      <p:sp>
        <p:nvSpPr>
          <p:cNvPr id="94" name="« Saisissez une citation ici. »"/>
          <p:cNvSpPr txBox="1"/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« Saisissez une citation ici. » </a:t>
            </a:r>
          </a:p>
        </p:txBody>
      </p:sp>
      <p:sp>
        <p:nvSpPr>
          <p:cNvPr id="95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exte du titre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Texte du titre</a:t>
            </a:r>
          </a:p>
        </p:txBody>
      </p:sp>
      <p:sp>
        <p:nvSpPr>
          <p:cNvPr id="22" name="Texte niveau 1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- Centr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e du titre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31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exte du titre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Texte du titre</a:t>
            </a:r>
          </a:p>
        </p:txBody>
      </p:sp>
      <p:sp>
        <p:nvSpPr>
          <p:cNvPr id="40" name="Texte niveau 1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1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- Ha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e du tit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49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e du tit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57" name="Texte niveau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58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exte du tit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67" name="Texte niveau 1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68" name="Numéro de diapositive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e niveau 1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76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Texte du titre</a:t>
            </a:r>
          </a:p>
        </p:txBody>
      </p:sp>
      <p:sp>
        <p:nvSpPr>
          <p:cNvPr id="3" name="Texte niveau 1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Numéro de diapositive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3" Type="http://schemas.microsoft.com/office/2007/relationships/media" Target="../media/media1.mp3"/><Relationship Id="rId4" Type="http://schemas.openxmlformats.org/officeDocument/2006/relationships/image" Target="../media/image1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tif"/><Relationship Id="rId3" Type="http://schemas.openxmlformats.org/officeDocument/2006/relationships/image" Target="../media/image6.tif"/><Relationship Id="rId4" Type="http://schemas.openxmlformats.org/officeDocument/2006/relationships/image" Target="../media/image7.tif"/><Relationship Id="rId5" Type="http://schemas.openxmlformats.org/officeDocument/2006/relationships/image" Target="../media/image8.tif"/><Relationship Id="rId6" Type="http://schemas.openxmlformats.org/officeDocument/2006/relationships/image" Target="../media/image9.tif"/><Relationship Id="rId7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3" Type="http://schemas.microsoft.com/office/2007/relationships/media" Target="../media/media1.mp3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6" Type="http://schemas.openxmlformats.org/officeDocument/2006/relationships/image" Target="../media/image1.tif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tif"/><Relationship Id="rId3" Type="http://schemas.openxmlformats.org/officeDocument/2006/relationships/image" Target="../media/image3.tif"/><Relationship Id="rId4" Type="http://schemas.openxmlformats.org/officeDocument/2006/relationships/image" Target="../media/image4.tif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tif"/><Relationship Id="rId3" Type="http://schemas.openxmlformats.org/officeDocument/2006/relationships/image" Target="../media/image6.tif"/><Relationship Id="rId4" Type="http://schemas.openxmlformats.org/officeDocument/2006/relationships/image" Target="../media/image7.tif"/><Relationship Id="rId5" Type="http://schemas.openxmlformats.org/officeDocument/2006/relationships/image" Target="../media/image8.tif"/><Relationship Id="rId6" Type="http://schemas.openxmlformats.org/officeDocument/2006/relationships/image" Target="../media/image9.tif"/><Relationship Id="rId7" Type="http://schemas.openxmlformats.org/officeDocument/2006/relationships/image" Target="../media/image1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Listen…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Listen…</a:t>
            </a:r>
          </a:p>
        </p:txBody>
      </p:sp>
      <p:pic>
        <p:nvPicPr>
          <p:cNvPr id="120" name="T Oh D Oh.mp3" descr="T Oh D Oh.mp3"/>
          <p:cNvPicPr>
            <a:picLocks noChangeAspect="0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4">
            <a:extLst/>
          </a:blip>
          <a:stretch>
            <a:fillRect/>
          </a:stretch>
        </p:blipFill>
        <p:spPr>
          <a:xfrm>
            <a:off x="5886598" y="5185072"/>
            <a:ext cx="571501" cy="5715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mediacall" nodeType="clickEffect" presetSubtype="0" presetID="1" grpId="1" fill="hold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362449" fill="hold"/>
                                        <p:tgtEl>
                                          <p:spTgt spid="12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audio isNarration="0">
              <p:cMediaNode mute="0" showWhenStopped="0" numSld="1" vol="100000">
                <p:cTn id="7" fill="hold" display="0">
                  <p:stCondLst>
                    <p:cond delay="indefinite"/>
                  </p:stCondLst>
                </p:cTn>
                <p:tgtEl>
                  <p:spTgt spid="120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341819" y="560620"/>
            <a:ext cx="1232332" cy="1232331"/>
          </a:xfrm>
          <a:prstGeom prst="rect">
            <a:avLst/>
          </a:prstGeom>
          <a:ln w="12700">
            <a:miter lim="400000"/>
          </a:ln>
        </p:spPr>
      </p:pic>
      <p:pic>
        <p:nvPicPr>
          <p:cNvPr id="173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339068" y="3263205"/>
            <a:ext cx="1237833" cy="1232331"/>
          </a:xfrm>
          <a:prstGeom prst="rect">
            <a:avLst/>
          </a:prstGeom>
          <a:ln w="12700">
            <a:miter lim="400000"/>
          </a:ln>
        </p:spPr>
      </p:pic>
      <p:pic>
        <p:nvPicPr>
          <p:cNvPr id="174" name="Image" descr="Image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341819" y="1875969"/>
            <a:ext cx="1232332" cy="1232332"/>
          </a:xfrm>
          <a:prstGeom prst="rect">
            <a:avLst/>
          </a:prstGeom>
          <a:ln w="12700">
            <a:miter lim="400000"/>
          </a:ln>
        </p:spPr>
      </p:pic>
      <p:pic>
        <p:nvPicPr>
          <p:cNvPr id="175" name="Image" descr="Image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6362282" y="5838418"/>
            <a:ext cx="1191406" cy="1196725"/>
          </a:xfrm>
          <a:prstGeom prst="rect">
            <a:avLst/>
          </a:prstGeom>
          <a:ln w="12700">
            <a:miter lim="400000"/>
          </a:ln>
        </p:spPr>
      </p:pic>
      <p:pic>
        <p:nvPicPr>
          <p:cNvPr id="176" name="Image" descr="Image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6359623" y="4561540"/>
            <a:ext cx="1196724" cy="1196724"/>
          </a:xfrm>
          <a:prstGeom prst="rect">
            <a:avLst/>
          </a:prstGeom>
          <a:ln w="12700">
            <a:miter lim="400000"/>
          </a:ln>
        </p:spPr>
      </p:pic>
      <p:pic>
        <p:nvPicPr>
          <p:cNvPr id="177" name="Homer-simpson-quotes-doh-i11.jpg" descr="Homer-simpson-quotes-doh-i11.jpg"/>
          <p:cNvPicPr>
            <a:picLocks noChangeAspect="1"/>
          </p:cNvPicPr>
          <p:nvPr/>
        </p:nvPicPr>
        <p:blipFill>
          <a:blip r:embed="rId7">
            <a:extLst/>
          </a:blip>
          <a:srcRect l="0" t="0" r="0" b="0"/>
          <a:stretch>
            <a:fillRect/>
          </a:stretch>
        </p:blipFill>
        <p:spPr>
          <a:xfrm>
            <a:off x="6528367" y="7290603"/>
            <a:ext cx="859257" cy="1356721"/>
          </a:xfrm>
          <a:prstGeom prst="rect">
            <a:avLst/>
          </a:prstGeom>
          <a:ln w="25400">
            <a:solidFill>
              <a:srgbClr val="000000"/>
            </a:solidFill>
            <a:miter lim="400000"/>
          </a:ln>
        </p:spPr>
      </p:pic>
      <p:sp>
        <p:nvSpPr>
          <p:cNvPr id="178" name="First die roll"/>
          <p:cNvSpPr txBox="1"/>
          <p:nvPr>
            <p:ph type="title"/>
          </p:nvPr>
        </p:nvSpPr>
        <p:spPr>
          <a:xfrm>
            <a:off x="952500" y="635000"/>
            <a:ext cx="5334000" cy="1083572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First die roll</a:t>
            </a:r>
          </a:p>
        </p:txBody>
      </p:sp>
      <p:sp>
        <p:nvSpPr>
          <p:cNvPr id="179" name="60-2=58"/>
          <p:cNvSpPr txBox="1"/>
          <p:nvPr/>
        </p:nvSpPr>
        <p:spPr>
          <a:xfrm>
            <a:off x="7442200" y="635000"/>
            <a:ext cx="5334000" cy="10835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>
            <a:lvl1pPr>
              <a:defRPr b="0" sz="60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60-2=58</a:t>
            </a:r>
          </a:p>
        </p:txBody>
      </p:sp>
      <p:sp>
        <p:nvSpPr>
          <p:cNvPr id="180" name="second die roll"/>
          <p:cNvSpPr txBox="1"/>
          <p:nvPr/>
        </p:nvSpPr>
        <p:spPr>
          <a:xfrm>
            <a:off x="952500" y="1853063"/>
            <a:ext cx="5334000" cy="10835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>
            <a:lvl1pPr>
              <a:defRPr b="0" sz="60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second die roll</a:t>
            </a:r>
          </a:p>
        </p:txBody>
      </p:sp>
      <p:sp>
        <p:nvSpPr>
          <p:cNvPr id="181" name="58- 3 = 55"/>
          <p:cNvSpPr txBox="1"/>
          <p:nvPr/>
        </p:nvSpPr>
        <p:spPr>
          <a:xfrm>
            <a:off x="7442200" y="1714500"/>
            <a:ext cx="5334000" cy="10835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>
            <a:lvl1pPr>
              <a:defRPr b="0" sz="60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58- 3 = 55</a:t>
            </a:r>
          </a:p>
        </p:txBody>
      </p:sp>
      <p:sp>
        <p:nvSpPr>
          <p:cNvPr id="182" name="third die roll"/>
          <p:cNvSpPr txBox="1"/>
          <p:nvPr/>
        </p:nvSpPr>
        <p:spPr>
          <a:xfrm>
            <a:off x="952500" y="3232701"/>
            <a:ext cx="5334000" cy="10835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>
            <a:lvl1pPr>
              <a:defRPr b="0" sz="60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third die roll</a:t>
            </a:r>
          </a:p>
        </p:txBody>
      </p:sp>
      <p:sp>
        <p:nvSpPr>
          <p:cNvPr id="183" name="55 - 4 = 51"/>
          <p:cNvSpPr txBox="1"/>
          <p:nvPr/>
        </p:nvSpPr>
        <p:spPr>
          <a:xfrm>
            <a:off x="7442200" y="3185752"/>
            <a:ext cx="5334000" cy="10835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>
            <a:lvl1pPr>
              <a:defRPr b="0" sz="60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55 - 4 = 51</a:t>
            </a:r>
          </a:p>
        </p:txBody>
      </p:sp>
      <p:sp>
        <p:nvSpPr>
          <p:cNvPr id="184" name="fourth die roll"/>
          <p:cNvSpPr txBox="1"/>
          <p:nvPr/>
        </p:nvSpPr>
        <p:spPr>
          <a:xfrm>
            <a:off x="952500" y="4550185"/>
            <a:ext cx="5334000" cy="10835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>
            <a:lvl1pPr>
              <a:defRPr b="0" sz="60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fourth die roll</a:t>
            </a:r>
          </a:p>
        </p:txBody>
      </p:sp>
      <p:sp>
        <p:nvSpPr>
          <p:cNvPr id="185" name="51 - 5= 46"/>
          <p:cNvSpPr txBox="1"/>
          <p:nvPr/>
        </p:nvSpPr>
        <p:spPr>
          <a:xfrm>
            <a:off x="7442200" y="4512085"/>
            <a:ext cx="5334000" cy="10835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>
            <a:lvl1pPr>
              <a:defRPr b="0" sz="60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51 - 5= 46</a:t>
            </a:r>
          </a:p>
        </p:txBody>
      </p:sp>
      <p:sp>
        <p:nvSpPr>
          <p:cNvPr id="186" name="fifth die roll"/>
          <p:cNvSpPr txBox="1"/>
          <p:nvPr/>
        </p:nvSpPr>
        <p:spPr>
          <a:xfrm>
            <a:off x="952500" y="5830403"/>
            <a:ext cx="5334000" cy="10835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>
            <a:lvl1pPr>
              <a:defRPr b="0" sz="60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fifth die roll</a:t>
            </a:r>
          </a:p>
        </p:txBody>
      </p:sp>
      <p:sp>
        <p:nvSpPr>
          <p:cNvPr id="187" name="46 - 6= 40"/>
          <p:cNvSpPr txBox="1"/>
          <p:nvPr/>
        </p:nvSpPr>
        <p:spPr>
          <a:xfrm>
            <a:off x="7442200" y="5740400"/>
            <a:ext cx="5334000" cy="10835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>
            <a:lvl1pPr>
              <a:defRPr b="0" sz="60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46 - 6= 40</a:t>
            </a:r>
          </a:p>
        </p:txBody>
      </p:sp>
      <p:sp>
        <p:nvSpPr>
          <p:cNvPr id="188" name="sixth die roll"/>
          <p:cNvSpPr txBox="1"/>
          <p:nvPr/>
        </p:nvSpPr>
        <p:spPr>
          <a:xfrm>
            <a:off x="952500" y="7427275"/>
            <a:ext cx="5334000" cy="10835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>
            <a:lvl1pPr>
              <a:defRPr b="0" sz="60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sixth die roll</a:t>
            </a:r>
          </a:p>
        </p:txBody>
      </p:sp>
      <p:sp>
        <p:nvSpPr>
          <p:cNvPr id="189" name="score= 60 !!!"/>
          <p:cNvSpPr txBox="1"/>
          <p:nvPr/>
        </p:nvSpPr>
        <p:spPr>
          <a:xfrm>
            <a:off x="7531100" y="7521732"/>
            <a:ext cx="5334000" cy="10835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>
            <a:lvl1pPr>
              <a:defRPr b="0" sz="60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score= 60 !!!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8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8" presetID="2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clickEffect" presetSubtype="0" presetID="1" grpId="6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Class="entr" nodeType="clickEffect" presetSubtype="8" presetID="2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Class="entr" nodeType="clickEffect" presetSubtype="0" presetID="1" grpId="9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Class="entr" nodeType="clickEffect" presetSubtype="0" presetID="1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Class="entr" nodeType="clickEffect" presetSubtype="8" presetID="2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Class="entr" nodeType="clickEffect" presetSubtype="0" presetID="1" grpId="12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8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Class="entr" nodeType="clickEffect" presetSubtype="0" presetID="1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2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Class="entr" nodeType="clickEffect" presetSubtype="8" presetID="2" grpId="1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6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Class="entr" nodeType="clickEffect" presetSubtype="0" presetID="1" grpId="15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72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Class="entr" nodeType="clickEffect" presetSubtype="0" presetID="1" grpId="1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6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Class="entr" nodeType="clickEffect" presetSubtype="8" presetID="2" grpId="1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Class="entr" nodeType="clickEffect" presetSubtype="0" presetID="1" grpId="18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86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73" grpId="8"/>
      <p:bldP build="whole" bldLvl="1" animBg="1" rev="0" advAuto="0" spid="182" grpId="7"/>
      <p:bldP build="whole" bldLvl="1" animBg="1" rev="0" advAuto="0" spid="178" grpId="1"/>
      <p:bldP build="whole" bldLvl="1" animBg="1" rev="0" advAuto="0" spid="176" grpId="11"/>
      <p:bldP build="whole" bldLvl="1" animBg="1" rev="0" advAuto="0" spid="180" grpId="4"/>
      <p:bldP build="whole" bldLvl="1" animBg="1" rev="0" advAuto="0" spid="179" grpId="3"/>
      <p:bldP build="whole" bldLvl="1" animBg="1" rev="0" advAuto="0" spid="186" grpId="13"/>
      <p:bldP build="whole" bldLvl="1" animBg="1" rev="0" advAuto="0" spid="188" grpId="16"/>
      <p:bldP build="whole" bldLvl="1" animBg="1" rev="0" advAuto="0" spid="177" grpId="17"/>
      <p:bldP build="whole" bldLvl="1" animBg="1" rev="0" advAuto="0" spid="187" grpId="15"/>
      <p:bldP build="whole" bldLvl="1" animBg="1" rev="0" advAuto="0" spid="183" grpId="9"/>
      <p:bldP build="whole" bldLvl="1" animBg="1" rev="0" advAuto="0" spid="189" grpId="18"/>
      <p:bldP build="whole" bldLvl="1" animBg="1" rev="0" advAuto="0" spid="172" grpId="2"/>
      <p:bldP build="whole" bldLvl="1" animBg="1" rev="0" advAuto="0" spid="184" grpId="10"/>
      <p:bldP build="whole" bldLvl="1" animBg="1" rev="0" advAuto="0" spid="185" grpId="12"/>
      <p:bldP build="whole" bldLvl="1" animBg="1" rev="0" advAuto="0" spid="181" grpId="6"/>
      <p:bldP build="whole" bldLvl="1" animBg="1" rev="0" advAuto="0" spid="175" grpId="14"/>
      <p:bldP build="whole" bldLvl="1" animBg="1" rev="0" advAuto="0" spid="174" grpId="5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Do you know who’s crying?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Do you know who’s crying?</a:t>
            </a:r>
          </a:p>
        </p:txBody>
      </p:sp>
      <p:sp>
        <p:nvSpPr>
          <p:cNvPr id="123" name="It’s Homer Simpson!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It’s Homer Simpson!</a:t>
            </a:r>
          </a:p>
        </p:txBody>
      </p:sp>
      <p:pic>
        <p:nvPicPr>
          <p:cNvPr id="124" name="Homer-simpson-quotes-doh-i11.jpg" descr="Homer-simpson-quotes-doh-i11.jpg"/>
          <p:cNvPicPr>
            <a:picLocks noChangeAspect="1"/>
          </p:cNvPicPr>
          <p:nvPr/>
        </p:nvPicPr>
        <p:blipFill>
          <a:blip r:embed="rId2">
            <a:extLst/>
          </a:blip>
          <a:srcRect l="0" t="17319" r="0" b="0"/>
          <a:stretch>
            <a:fillRect/>
          </a:stretch>
        </p:blipFill>
        <p:spPr>
          <a:xfrm>
            <a:off x="6794500" y="1599604"/>
            <a:ext cx="4826000" cy="630024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23" grpId="3"/>
      <p:bldP build="whole" bldLvl="1" animBg="1" rev="0" advAuto="0" spid="122" grpId="1"/>
      <p:bldP build="whole" bldLvl="1" animBg="1" rev="0" advAuto="0" spid="124" grpId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Listen again"/>
          <p:cNvSpPr txBox="1"/>
          <p:nvPr>
            <p:ph type="ctrTitle"/>
          </p:nvPr>
        </p:nvSpPr>
        <p:spPr>
          <a:xfrm>
            <a:off x="1270000" y="660400"/>
            <a:ext cx="10464800" cy="1130300"/>
          </a:xfrm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pPr/>
            <a:r>
              <a:t>Listen again</a:t>
            </a:r>
          </a:p>
        </p:txBody>
      </p:sp>
      <p:sp>
        <p:nvSpPr>
          <p:cNvPr id="127" name="Do you hear any difference?"/>
          <p:cNvSpPr txBox="1"/>
          <p:nvPr>
            <p:ph type="subTitle" sz="quarter" idx="1"/>
          </p:nvPr>
        </p:nvSpPr>
        <p:spPr>
          <a:xfrm>
            <a:off x="1270000" y="1803400"/>
            <a:ext cx="10464800" cy="1130300"/>
          </a:xfrm>
          <a:prstGeom prst="rect">
            <a:avLst/>
          </a:prstGeom>
        </p:spPr>
        <p:txBody>
          <a:bodyPr/>
          <a:lstStyle/>
          <a:p>
            <a:pPr/>
            <a:r>
              <a:t>Do you hear any difference?</a:t>
            </a:r>
          </a:p>
        </p:txBody>
      </p:sp>
      <p:pic>
        <p:nvPicPr>
          <p:cNvPr id="128" name="T Oh D Oh.mp3" descr="T Oh D Oh.mp3"/>
          <p:cNvPicPr>
            <a:picLocks noChangeAspect="0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4">
            <a:extLst/>
          </a:blip>
          <a:stretch>
            <a:fillRect/>
          </a:stretch>
        </p:blipFill>
        <p:spPr>
          <a:xfrm>
            <a:off x="6288385" y="2628651"/>
            <a:ext cx="571501" cy="571501"/>
          </a:xfrm>
          <a:prstGeom prst="rect">
            <a:avLst/>
          </a:prstGeom>
          <a:ln w="12700">
            <a:miter lim="400000"/>
          </a:ln>
        </p:spPr>
      </p:pic>
      <p:pic>
        <p:nvPicPr>
          <p:cNvPr id="129" name="french flag.png" descr="french flag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263650" y="3943350"/>
            <a:ext cx="3492500" cy="23241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30" name="Image" descr="Image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8083550" y="3790950"/>
            <a:ext cx="3390900" cy="2400300"/>
          </a:xfrm>
          <a:prstGeom prst="rect">
            <a:avLst/>
          </a:prstGeom>
          <a:ln w="12700">
            <a:miter lim="400000"/>
          </a:ln>
        </p:spPr>
      </p:pic>
      <p:sp>
        <p:nvSpPr>
          <p:cNvPr id="131" name="The french voice says:…"/>
          <p:cNvSpPr txBox="1"/>
          <p:nvPr/>
        </p:nvSpPr>
        <p:spPr>
          <a:xfrm>
            <a:off x="1270000" y="6794450"/>
            <a:ext cx="3479800" cy="16129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 defTabSz="519937">
              <a:defRPr b="0" sz="3293"/>
            </a:pPr>
            <a:r>
              <a:t>The french voice says:</a:t>
            </a:r>
          </a:p>
          <a:p>
            <a:pPr defTabSz="519937">
              <a:defRPr b="0" sz="3293"/>
            </a:pPr>
            <a:r>
              <a:t>« T’oh! »</a:t>
            </a:r>
          </a:p>
        </p:txBody>
      </p:sp>
      <p:sp>
        <p:nvSpPr>
          <p:cNvPr id="132" name="The american voice says:…"/>
          <p:cNvSpPr txBox="1"/>
          <p:nvPr/>
        </p:nvSpPr>
        <p:spPr>
          <a:xfrm>
            <a:off x="8039100" y="6794450"/>
            <a:ext cx="3479800" cy="16129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 defTabSz="519937">
              <a:defRPr b="0" sz="3293"/>
            </a:pPr>
            <a:r>
              <a:t>The american voice says:</a:t>
            </a:r>
          </a:p>
          <a:p>
            <a:pPr defTabSz="519937">
              <a:defRPr b="0" sz="3293"/>
            </a:pPr>
            <a:r>
              <a:t>« D’oh! »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mediacall" nodeType="clickEffect" presetSubtype="0" presetID="1" grpId="1" fill="hold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362449" fill="hold"/>
                                        <p:tgtEl>
                                          <p:spTgt spid="1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1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1" presetID="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  <p:audio isNarration="0">
              <p:cMediaNode mute="0" showWhenStopped="0" numSld="1" vol="100000">
                <p:cTn id="27" fill="hold" display="0">
                  <p:stCondLst>
                    <p:cond delay="indefinite"/>
                  </p:stCondLst>
                </p:cTn>
                <p:tgtEl>
                  <p:spTgt spid="128"/>
                </p:tgtEl>
              </p:cMediaNode>
            </p:audio>
          </p:childTnLst>
        </p:cTn>
      </p:par>
    </p:tnLst>
    <p:bldLst>
      <p:bldP build="whole" bldLvl="1" animBg="1" rev="0" advAuto="0" spid="132" grpId="5"/>
      <p:bldP build="whole" bldLvl="1" animBg="1" rev="0" advAuto="0" spid="129" grpId="2"/>
      <p:bldP build="whole" bldLvl="1" animBg="1" rev="0" advAuto="0" spid="131" grpId="4"/>
      <p:bldP build="whole" bldLvl="1" animBg="1" rev="0" advAuto="0" spid="130" grpId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Let’s play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Let’s play</a:t>
            </a:r>
          </a:p>
        </p:txBody>
      </p:sp>
      <p:sp>
        <p:nvSpPr>
          <p:cNvPr id="135" name="« D’Oh » game!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« D’Oh » game!</a:t>
            </a:r>
          </a:p>
        </p:txBody>
      </p:sp>
      <p:pic>
        <p:nvPicPr>
          <p:cNvPr id="136" name="Homer-simpson-quotes-doh-i11.jpg" descr="Homer-simpson-quotes-doh-i11.jpg"/>
          <p:cNvPicPr>
            <a:picLocks noChangeAspect="1"/>
          </p:cNvPicPr>
          <p:nvPr/>
        </p:nvPicPr>
        <p:blipFill>
          <a:blip r:embed="rId2">
            <a:extLst/>
          </a:blip>
          <a:srcRect l="0" t="0" r="0" b="0"/>
          <a:stretch>
            <a:fillRect/>
          </a:stretch>
        </p:blipFill>
        <p:spPr>
          <a:xfrm>
            <a:off x="6375400" y="1066800"/>
            <a:ext cx="4826000" cy="7620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What do you need?"/>
          <p:cNvSpPr txBox="1"/>
          <p:nvPr>
            <p:ph type="title"/>
          </p:nvPr>
        </p:nvSpPr>
        <p:spPr>
          <a:xfrm>
            <a:off x="2654300" y="884088"/>
            <a:ext cx="7284939" cy="997348"/>
          </a:xfrm>
          <a:prstGeom prst="rect">
            <a:avLst/>
          </a:prstGeom>
        </p:spPr>
        <p:txBody>
          <a:bodyPr/>
          <a:lstStyle>
            <a:lvl1pPr defTabSz="572516">
              <a:defRPr sz="5880"/>
            </a:lvl1pPr>
          </a:lstStyle>
          <a:p>
            <a:pPr/>
            <a:r>
              <a:t>What do you need?</a:t>
            </a:r>
          </a:p>
        </p:txBody>
      </p:sp>
      <p:sp>
        <p:nvSpPr>
          <p:cNvPr id="139" name="-a board and a marker"/>
          <p:cNvSpPr txBox="1"/>
          <p:nvPr>
            <p:ph type="body" sz="quarter" idx="1"/>
          </p:nvPr>
        </p:nvSpPr>
        <p:spPr>
          <a:xfrm>
            <a:off x="850900" y="2374900"/>
            <a:ext cx="6869956" cy="1451372"/>
          </a:xfrm>
          <a:prstGeom prst="rect">
            <a:avLst/>
          </a:prstGeom>
        </p:spPr>
        <p:txBody>
          <a:bodyPr/>
          <a:lstStyle>
            <a:lvl1pPr defTabSz="578358">
              <a:defRPr sz="4455"/>
            </a:lvl1pPr>
          </a:lstStyle>
          <a:p>
            <a:pPr/>
            <a:r>
              <a:t>-a board and a marker</a:t>
            </a:r>
          </a:p>
        </p:txBody>
      </p:sp>
      <p:pic>
        <p:nvPicPr>
          <p:cNvPr id="140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115300" y="2139950"/>
            <a:ext cx="3606800" cy="2247900"/>
          </a:xfrm>
          <a:prstGeom prst="rect">
            <a:avLst/>
          </a:prstGeom>
          <a:ln w="12700">
            <a:miter lim="400000"/>
          </a:ln>
        </p:spPr>
      </p:pic>
      <p:sp>
        <p:nvSpPr>
          <p:cNvPr id="141" name="- one die"/>
          <p:cNvSpPr txBox="1"/>
          <p:nvPr/>
        </p:nvSpPr>
        <p:spPr>
          <a:xfrm>
            <a:off x="1400936" y="4605400"/>
            <a:ext cx="2379727" cy="771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4500"/>
            </a:lvl1pPr>
          </a:lstStyle>
          <a:p>
            <a:pPr/>
            <a:r>
              <a:t>- one die</a:t>
            </a:r>
          </a:p>
        </p:txBody>
      </p:sp>
      <p:pic>
        <p:nvPicPr>
          <p:cNvPr id="142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879850" y="3752850"/>
            <a:ext cx="2857500" cy="2857500"/>
          </a:xfrm>
          <a:prstGeom prst="rect">
            <a:avLst/>
          </a:prstGeom>
          <a:ln w="12700">
            <a:miter lim="400000"/>
          </a:ln>
        </p:spPr>
      </p:pic>
      <p:sp>
        <p:nvSpPr>
          <p:cNvPr id="143" name="- a partner"/>
          <p:cNvSpPr txBox="1"/>
          <p:nvPr/>
        </p:nvSpPr>
        <p:spPr>
          <a:xfrm>
            <a:off x="1194625" y="6551364"/>
            <a:ext cx="2792350" cy="7713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b="0" sz="4500"/>
            </a:lvl1pPr>
          </a:lstStyle>
          <a:p>
            <a:pPr/>
            <a:r>
              <a:t>- a partner</a:t>
            </a:r>
          </a:p>
        </p:txBody>
      </p:sp>
      <p:pic>
        <p:nvPicPr>
          <p:cNvPr id="144" name="Image" descr="Image"/>
          <p:cNvPicPr>
            <a:picLocks noChangeAspect="1"/>
          </p:cNvPicPr>
          <p:nvPr/>
        </p:nvPicPr>
        <p:blipFill>
          <a:blip r:embed="rId4">
            <a:extLst/>
          </a:blip>
          <a:srcRect l="97" t="27555" r="128" b="30716"/>
          <a:stretch>
            <a:fillRect/>
          </a:stretch>
        </p:blipFill>
        <p:spPr>
          <a:xfrm>
            <a:off x="5076427" y="6501128"/>
            <a:ext cx="3884217" cy="16244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01" fill="norm" stroke="1" extrusionOk="0">
                <a:moveTo>
                  <a:pt x="73" y="0"/>
                </a:moveTo>
                <a:cubicBezTo>
                  <a:pt x="39" y="0"/>
                  <a:pt x="16" y="2943"/>
                  <a:pt x="0" y="7244"/>
                </a:cubicBezTo>
                <a:cubicBezTo>
                  <a:pt x="16" y="10318"/>
                  <a:pt x="39" y="12425"/>
                  <a:pt x="73" y="12476"/>
                </a:cubicBezTo>
                <a:cubicBezTo>
                  <a:pt x="372" y="12916"/>
                  <a:pt x="1896" y="13377"/>
                  <a:pt x="3105" y="13395"/>
                </a:cubicBezTo>
                <a:cubicBezTo>
                  <a:pt x="3846" y="13406"/>
                  <a:pt x="4767" y="13559"/>
                  <a:pt x="5151" y="13731"/>
                </a:cubicBezTo>
                <a:cubicBezTo>
                  <a:pt x="5713" y="13983"/>
                  <a:pt x="5894" y="13992"/>
                  <a:pt x="6074" y="13763"/>
                </a:cubicBezTo>
                <a:cubicBezTo>
                  <a:pt x="6376" y="13378"/>
                  <a:pt x="6872" y="13512"/>
                  <a:pt x="6820" y="13968"/>
                </a:cubicBezTo>
                <a:cubicBezTo>
                  <a:pt x="6673" y="15246"/>
                  <a:pt x="6700" y="15728"/>
                  <a:pt x="6945" y="16111"/>
                </a:cubicBezTo>
                <a:cubicBezTo>
                  <a:pt x="7082" y="16324"/>
                  <a:pt x="7195" y="16699"/>
                  <a:pt x="7195" y="16946"/>
                </a:cubicBezTo>
                <a:cubicBezTo>
                  <a:pt x="7195" y="17220"/>
                  <a:pt x="7340" y="17620"/>
                  <a:pt x="7570" y="17965"/>
                </a:cubicBezTo>
                <a:cubicBezTo>
                  <a:pt x="7778" y="18277"/>
                  <a:pt x="7979" y="18742"/>
                  <a:pt x="8014" y="19000"/>
                </a:cubicBezTo>
                <a:cubicBezTo>
                  <a:pt x="8048" y="19258"/>
                  <a:pt x="8200" y="19625"/>
                  <a:pt x="8354" y="19814"/>
                </a:cubicBezTo>
                <a:cubicBezTo>
                  <a:pt x="8507" y="20003"/>
                  <a:pt x="8680" y="20365"/>
                  <a:pt x="8738" y="20623"/>
                </a:cubicBezTo>
                <a:cubicBezTo>
                  <a:pt x="8796" y="20881"/>
                  <a:pt x="8938" y="21185"/>
                  <a:pt x="9053" y="21295"/>
                </a:cubicBezTo>
                <a:cubicBezTo>
                  <a:pt x="9371" y="21600"/>
                  <a:pt x="9640" y="21567"/>
                  <a:pt x="9848" y="21190"/>
                </a:cubicBezTo>
                <a:cubicBezTo>
                  <a:pt x="9991" y="20930"/>
                  <a:pt x="10194" y="20885"/>
                  <a:pt x="10717" y="20991"/>
                </a:cubicBezTo>
                <a:cubicBezTo>
                  <a:pt x="11293" y="21107"/>
                  <a:pt x="11408" y="21068"/>
                  <a:pt x="11459" y="20754"/>
                </a:cubicBezTo>
                <a:cubicBezTo>
                  <a:pt x="11504" y="20475"/>
                  <a:pt x="11647" y="20381"/>
                  <a:pt x="12033" y="20381"/>
                </a:cubicBezTo>
                <a:cubicBezTo>
                  <a:pt x="12476" y="20381"/>
                  <a:pt x="12586" y="20287"/>
                  <a:pt x="12818" y="19709"/>
                </a:cubicBezTo>
                <a:cubicBezTo>
                  <a:pt x="13005" y="19245"/>
                  <a:pt x="13176" y="19044"/>
                  <a:pt x="13374" y="19058"/>
                </a:cubicBezTo>
                <a:cubicBezTo>
                  <a:pt x="13597" y="19073"/>
                  <a:pt x="13764" y="18826"/>
                  <a:pt x="14120" y="17955"/>
                </a:cubicBezTo>
                <a:cubicBezTo>
                  <a:pt x="14373" y="17337"/>
                  <a:pt x="14698" y="16623"/>
                  <a:pt x="14842" y="16368"/>
                </a:cubicBezTo>
                <a:cubicBezTo>
                  <a:pt x="15012" y="16067"/>
                  <a:pt x="15112" y="15663"/>
                  <a:pt x="15127" y="15207"/>
                </a:cubicBezTo>
                <a:cubicBezTo>
                  <a:pt x="15159" y="14222"/>
                  <a:pt x="15264" y="13914"/>
                  <a:pt x="15513" y="14062"/>
                </a:cubicBezTo>
                <a:cubicBezTo>
                  <a:pt x="15631" y="14132"/>
                  <a:pt x="16138" y="14043"/>
                  <a:pt x="16643" y="13863"/>
                </a:cubicBezTo>
                <a:cubicBezTo>
                  <a:pt x="17358" y="13607"/>
                  <a:pt x="17645" y="13585"/>
                  <a:pt x="17936" y="13789"/>
                </a:cubicBezTo>
                <a:cubicBezTo>
                  <a:pt x="18431" y="14136"/>
                  <a:pt x="20064" y="14080"/>
                  <a:pt x="20907" y="13684"/>
                </a:cubicBezTo>
                <a:lnTo>
                  <a:pt x="21580" y="13369"/>
                </a:lnTo>
                <a:lnTo>
                  <a:pt x="21600" y="1376"/>
                </a:lnTo>
                <a:lnTo>
                  <a:pt x="21075" y="1508"/>
                </a:lnTo>
                <a:cubicBezTo>
                  <a:pt x="19721" y="1858"/>
                  <a:pt x="18208" y="2735"/>
                  <a:pt x="17532" y="3551"/>
                </a:cubicBezTo>
                <a:cubicBezTo>
                  <a:pt x="17050" y="4134"/>
                  <a:pt x="16586" y="4474"/>
                  <a:pt x="15950" y="4717"/>
                </a:cubicBezTo>
                <a:cubicBezTo>
                  <a:pt x="15456" y="4906"/>
                  <a:pt x="14974" y="5167"/>
                  <a:pt x="14877" y="5290"/>
                </a:cubicBezTo>
                <a:cubicBezTo>
                  <a:pt x="14669" y="5555"/>
                  <a:pt x="14329" y="5178"/>
                  <a:pt x="13659" y="3955"/>
                </a:cubicBezTo>
                <a:cubicBezTo>
                  <a:pt x="13412" y="3504"/>
                  <a:pt x="13004" y="2911"/>
                  <a:pt x="12752" y="2632"/>
                </a:cubicBezTo>
                <a:cubicBezTo>
                  <a:pt x="12354" y="2190"/>
                  <a:pt x="12230" y="2154"/>
                  <a:pt x="11790" y="2348"/>
                </a:cubicBezTo>
                <a:cubicBezTo>
                  <a:pt x="11432" y="2505"/>
                  <a:pt x="11151" y="2490"/>
                  <a:pt x="10828" y="2296"/>
                </a:cubicBezTo>
                <a:cubicBezTo>
                  <a:pt x="9830" y="1696"/>
                  <a:pt x="9272" y="1979"/>
                  <a:pt x="8325" y="3577"/>
                </a:cubicBezTo>
                <a:cubicBezTo>
                  <a:pt x="8073" y="4002"/>
                  <a:pt x="7845" y="4349"/>
                  <a:pt x="7815" y="4349"/>
                </a:cubicBezTo>
                <a:cubicBezTo>
                  <a:pt x="7785" y="4349"/>
                  <a:pt x="7606" y="4626"/>
                  <a:pt x="7420" y="4964"/>
                </a:cubicBezTo>
                <a:cubicBezTo>
                  <a:pt x="7131" y="5488"/>
                  <a:pt x="7054" y="5545"/>
                  <a:pt x="6892" y="5305"/>
                </a:cubicBezTo>
                <a:cubicBezTo>
                  <a:pt x="6788" y="5151"/>
                  <a:pt x="6313" y="4824"/>
                  <a:pt x="5835" y="4586"/>
                </a:cubicBezTo>
                <a:cubicBezTo>
                  <a:pt x="5210" y="4274"/>
                  <a:pt x="4788" y="3896"/>
                  <a:pt x="4326" y="3236"/>
                </a:cubicBezTo>
                <a:cubicBezTo>
                  <a:pt x="3973" y="2732"/>
                  <a:pt x="3403" y="2119"/>
                  <a:pt x="3059" y="1870"/>
                </a:cubicBezTo>
                <a:cubicBezTo>
                  <a:pt x="2280" y="1305"/>
                  <a:pt x="196" y="0"/>
                  <a:pt x="73" y="0"/>
                </a:cubicBezTo>
                <a:close/>
              </a:path>
            </a:pathLst>
          </a:cu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Addition:…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543305">
              <a:defRPr sz="7440"/>
            </a:pPr>
            <a:r>
              <a:t>Addition:</a:t>
            </a:r>
          </a:p>
          <a:p>
            <a:pPr defTabSz="543305">
              <a:defRPr sz="7440"/>
            </a:pPr>
            <a:r>
              <a:t>At the most to the best!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341819" y="560620"/>
            <a:ext cx="1232332" cy="1232331"/>
          </a:xfrm>
          <a:prstGeom prst="rect">
            <a:avLst/>
          </a:prstGeom>
          <a:ln w="12700">
            <a:miter lim="400000"/>
          </a:ln>
        </p:spPr>
      </p:pic>
      <p:pic>
        <p:nvPicPr>
          <p:cNvPr id="149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339068" y="3263205"/>
            <a:ext cx="1237833" cy="1232331"/>
          </a:xfrm>
          <a:prstGeom prst="rect">
            <a:avLst/>
          </a:prstGeom>
          <a:ln w="12700">
            <a:miter lim="400000"/>
          </a:ln>
        </p:spPr>
      </p:pic>
      <p:pic>
        <p:nvPicPr>
          <p:cNvPr id="150" name="Image" descr="Image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341819" y="1875969"/>
            <a:ext cx="1232332" cy="1232332"/>
          </a:xfrm>
          <a:prstGeom prst="rect">
            <a:avLst/>
          </a:prstGeom>
          <a:ln w="12700">
            <a:miter lim="400000"/>
          </a:ln>
        </p:spPr>
      </p:pic>
      <p:pic>
        <p:nvPicPr>
          <p:cNvPr id="151" name="Image" descr="Image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6362282" y="5838418"/>
            <a:ext cx="1191406" cy="1196725"/>
          </a:xfrm>
          <a:prstGeom prst="rect">
            <a:avLst/>
          </a:prstGeom>
          <a:ln w="12700">
            <a:miter lim="400000"/>
          </a:ln>
        </p:spPr>
      </p:pic>
      <p:pic>
        <p:nvPicPr>
          <p:cNvPr id="152" name="Image" descr="Image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6359623" y="4561540"/>
            <a:ext cx="1196724" cy="1196724"/>
          </a:xfrm>
          <a:prstGeom prst="rect">
            <a:avLst/>
          </a:prstGeom>
          <a:ln w="12700">
            <a:miter lim="400000"/>
          </a:ln>
        </p:spPr>
      </p:pic>
      <p:pic>
        <p:nvPicPr>
          <p:cNvPr id="153" name="Homer-simpson-quotes-doh-i11.jpg" descr="Homer-simpson-quotes-doh-i11.jpg"/>
          <p:cNvPicPr>
            <a:picLocks noChangeAspect="1"/>
          </p:cNvPicPr>
          <p:nvPr/>
        </p:nvPicPr>
        <p:blipFill>
          <a:blip r:embed="rId7">
            <a:extLst/>
          </a:blip>
          <a:srcRect l="0" t="0" r="0" b="0"/>
          <a:stretch>
            <a:fillRect/>
          </a:stretch>
        </p:blipFill>
        <p:spPr>
          <a:xfrm>
            <a:off x="6528367" y="7290603"/>
            <a:ext cx="859257" cy="1356721"/>
          </a:xfrm>
          <a:prstGeom prst="rect">
            <a:avLst/>
          </a:prstGeom>
          <a:ln w="25400">
            <a:solidFill>
              <a:srgbClr val="000000"/>
            </a:solidFill>
            <a:miter lim="400000"/>
          </a:ln>
        </p:spPr>
      </p:pic>
      <p:sp>
        <p:nvSpPr>
          <p:cNvPr id="154" name="First die roll"/>
          <p:cNvSpPr txBox="1"/>
          <p:nvPr>
            <p:ph type="title"/>
          </p:nvPr>
        </p:nvSpPr>
        <p:spPr>
          <a:xfrm>
            <a:off x="952500" y="635000"/>
            <a:ext cx="5334000" cy="1083572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First die roll</a:t>
            </a:r>
          </a:p>
        </p:txBody>
      </p:sp>
      <p:sp>
        <p:nvSpPr>
          <p:cNvPr id="155" name="score=2"/>
          <p:cNvSpPr txBox="1"/>
          <p:nvPr/>
        </p:nvSpPr>
        <p:spPr>
          <a:xfrm>
            <a:off x="7442200" y="635000"/>
            <a:ext cx="5334000" cy="10835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>
            <a:lvl1pPr>
              <a:defRPr b="0" sz="60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score=2</a:t>
            </a:r>
          </a:p>
        </p:txBody>
      </p:sp>
      <p:sp>
        <p:nvSpPr>
          <p:cNvPr id="156" name="second die roll"/>
          <p:cNvSpPr txBox="1"/>
          <p:nvPr/>
        </p:nvSpPr>
        <p:spPr>
          <a:xfrm>
            <a:off x="952500" y="1853063"/>
            <a:ext cx="5334000" cy="10835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>
            <a:lvl1pPr>
              <a:defRPr b="0" sz="60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second die roll</a:t>
            </a:r>
          </a:p>
        </p:txBody>
      </p:sp>
      <p:sp>
        <p:nvSpPr>
          <p:cNvPr id="157" name="2 + 3 = 5"/>
          <p:cNvSpPr txBox="1"/>
          <p:nvPr/>
        </p:nvSpPr>
        <p:spPr>
          <a:xfrm>
            <a:off x="7442200" y="1714500"/>
            <a:ext cx="5334000" cy="10835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>
            <a:lvl1pPr>
              <a:defRPr b="0" sz="60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2 + 3 = 5</a:t>
            </a:r>
          </a:p>
        </p:txBody>
      </p:sp>
      <p:sp>
        <p:nvSpPr>
          <p:cNvPr id="158" name="third die roll"/>
          <p:cNvSpPr txBox="1"/>
          <p:nvPr/>
        </p:nvSpPr>
        <p:spPr>
          <a:xfrm>
            <a:off x="952500" y="3232701"/>
            <a:ext cx="5334000" cy="10835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>
            <a:lvl1pPr>
              <a:defRPr b="0" sz="60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third die roll</a:t>
            </a:r>
          </a:p>
        </p:txBody>
      </p:sp>
      <p:sp>
        <p:nvSpPr>
          <p:cNvPr id="159" name="5 + 4 = 9"/>
          <p:cNvSpPr txBox="1"/>
          <p:nvPr/>
        </p:nvSpPr>
        <p:spPr>
          <a:xfrm>
            <a:off x="7442200" y="3185752"/>
            <a:ext cx="5334000" cy="10835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>
            <a:lvl1pPr>
              <a:defRPr b="0" sz="60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5 + 4 = 9</a:t>
            </a:r>
          </a:p>
        </p:txBody>
      </p:sp>
      <p:sp>
        <p:nvSpPr>
          <p:cNvPr id="160" name="fourth die roll"/>
          <p:cNvSpPr txBox="1"/>
          <p:nvPr/>
        </p:nvSpPr>
        <p:spPr>
          <a:xfrm>
            <a:off x="952500" y="4550185"/>
            <a:ext cx="5334000" cy="10835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>
            <a:lvl1pPr>
              <a:defRPr b="0" sz="60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fourth die roll</a:t>
            </a:r>
          </a:p>
        </p:txBody>
      </p:sp>
      <p:sp>
        <p:nvSpPr>
          <p:cNvPr id="161" name="9 + 5= 14"/>
          <p:cNvSpPr txBox="1"/>
          <p:nvPr/>
        </p:nvSpPr>
        <p:spPr>
          <a:xfrm>
            <a:off x="7442200" y="4512085"/>
            <a:ext cx="5334000" cy="10835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>
            <a:lvl1pPr>
              <a:defRPr b="0" sz="60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9 + 5= 14</a:t>
            </a:r>
          </a:p>
        </p:txBody>
      </p:sp>
      <p:sp>
        <p:nvSpPr>
          <p:cNvPr id="162" name="fifth die roll"/>
          <p:cNvSpPr txBox="1"/>
          <p:nvPr/>
        </p:nvSpPr>
        <p:spPr>
          <a:xfrm>
            <a:off x="952500" y="5830403"/>
            <a:ext cx="5334000" cy="10835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>
            <a:lvl1pPr>
              <a:defRPr b="0" sz="60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fifth die roll</a:t>
            </a:r>
          </a:p>
        </p:txBody>
      </p:sp>
      <p:sp>
        <p:nvSpPr>
          <p:cNvPr id="163" name="14 + 6= 20"/>
          <p:cNvSpPr txBox="1"/>
          <p:nvPr/>
        </p:nvSpPr>
        <p:spPr>
          <a:xfrm>
            <a:off x="7442200" y="5740400"/>
            <a:ext cx="5334000" cy="10835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>
            <a:lvl1pPr>
              <a:defRPr b="0" sz="60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14 + 6= 20</a:t>
            </a:r>
          </a:p>
        </p:txBody>
      </p:sp>
      <p:sp>
        <p:nvSpPr>
          <p:cNvPr id="164" name="sixth die roll"/>
          <p:cNvSpPr txBox="1"/>
          <p:nvPr/>
        </p:nvSpPr>
        <p:spPr>
          <a:xfrm>
            <a:off x="952500" y="7427275"/>
            <a:ext cx="5334000" cy="10835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>
            <a:lvl1pPr>
              <a:defRPr b="0" sz="60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sixth die roll</a:t>
            </a:r>
          </a:p>
        </p:txBody>
      </p:sp>
      <p:sp>
        <p:nvSpPr>
          <p:cNvPr id="165" name="score= 0 !!!"/>
          <p:cNvSpPr txBox="1"/>
          <p:nvPr/>
        </p:nvSpPr>
        <p:spPr>
          <a:xfrm>
            <a:off x="7531100" y="7521732"/>
            <a:ext cx="5334000" cy="10835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b">
            <a:normAutofit fontScale="100000" lnSpcReduction="0"/>
          </a:bodyPr>
          <a:lstStyle>
            <a:lvl1pPr>
              <a:defRPr b="0" sz="60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score= 0 !!!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8" presetID="2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click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8" presetID="2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Class="entr" nodeType="clickEffect" presetSubtype="0" presetID="1" grpId="8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Class="entr" nodeType="clickEffect" presetSubtype="0" presetID="1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Class="entr" nodeType="clickEffect" presetSubtype="8" presetID="2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Class="entr" nodeType="clickEffect" presetSubtype="0" presetID="1" grpId="11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4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Class="entr" nodeType="clickEffect" presetSubtype="0" presetID="1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Class="entr" nodeType="clickEffect" presetSubtype="8" presetID="2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2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Class="entr" nodeType="clickEffect" presetSubtype="0" presetID="1" grpId="14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8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Class="entr" nodeType="clickEffect" presetSubtype="0" presetID="1" grpId="1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2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Class="entr" nodeType="clickEffect" presetSubtype="8" presetID="2" grpId="1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6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Class="entr" nodeType="clickEffect" presetSubtype="0" presetID="1" grpId="17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82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51" grpId="13"/>
      <p:bldP build="whole" bldLvl="1" animBg="1" rev="0" advAuto="0" spid="158" grpId="6"/>
      <p:bldP build="whole" bldLvl="1" animBg="1" rev="0" advAuto="0" spid="153" grpId="16"/>
      <p:bldP build="whole" bldLvl="1" animBg="1" rev="0" advAuto="0" spid="165" grpId="17"/>
      <p:bldP build="whole" bldLvl="1" animBg="1" rev="0" advAuto="0" spid="164" grpId="15"/>
      <p:bldP build="whole" bldLvl="1" animBg="1" rev="0" advAuto="0" spid="162" grpId="12"/>
      <p:bldP build="whole" bldLvl="1" animBg="1" rev="0" advAuto="0" spid="159" grpId="8"/>
      <p:bldP build="whole" bldLvl="1" animBg="1" rev="0" advAuto="0" spid="148" grpId="1"/>
      <p:bldP build="whole" bldLvl="1" animBg="1" rev="0" advAuto="0" spid="161" grpId="11"/>
      <p:bldP build="whole" bldLvl="1" animBg="1" rev="0" advAuto="0" spid="163" grpId="14"/>
      <p:bldP build="whole" bldLvl="1" animBg="1" rev="0" advAuto="0" spid="152" grpId="10"/>
      <p:bldP build="whole" bldLvl="1" animBg="1" rev="0" advAuto="0" spid="150" grpId="4"/>
      <p:bldP build="whole" bldLvl="1" animBg="1" rev="0" advAuto="0" spid="156" grpId="3"/>
      <p:bldP build="whole" bldLvl="1" animBg="1" rev="0" advAuto="0" spid="155" grpId="2"/>
      <p:bldP build="whole" bldLvl="1" animBg="1" rev="0" advAuto="0" spid="149" grpId="7"/>
      <p:bldP build="whole" bldLvl="1" animBg="1" rev="0" advAuto="0" spid="157" grpId="5"/>
      <p:bldP build="whole" bldLvl="1" animBg="1" rev="0" advAuto="0" spid="160" grpId="9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Rules"/>
          <p:cNvSpPr txBox="1"/>
          <p:nvPr>
            <p:ph type="ctrTitle"/>
          </p:nvPr>
        </p:nvSpPr>
        <p:spPr>
          <a:xfrm>
            <a:off x="1422400" y="680442"/>
            <a:ext cx="10464800" cy="1313458"/>
          </a:xfrm>
          <a:prstGeom prst="rect">
            <a:avLst/>
          </a:prstGeom>
        </p:spPr>
        <p:txBody>
          <a:bodyPr/>
          <a:lstStyle/>
          <a:p>
            <a:pPr/>
            <a:r>
              <a:t>Rules</a:t>
            </a:r>
          </a:p>
        </p:txBody>
      </p:sp>
      <p:sp>
        <p:nvSpPr>
          <p:cNvPr id="168" name="Roll the die: the most begins…"/>
          <p:cNvSpPr txBox="1"/>
          <p:nvPr>
            <p:ph type="subTitle" idx="1"/>
          </p:nvPr>
        </p:nvSpPr>
        <p:spPr>
          <a:xfrm>
            <a:off x="1270000" y="2463800"/>
            <a:ext cx="10464800" cy="5716191"/>
          </a:xfrm>
          <a:prstGeom prst="rect">
            <a:avLst/>
          </a:prstGeom>
        </p:spPr>
        <p:txBody>
          <a:bodyPr/>
          <a:lstStyle/>
          <a:p>
            <a:pPr marL="472836" indent="-472836" algn="l" defTabSz="537463">
              <a:buSzPct val="50000"/>
              <a:buBlip>
                <a:blip r:embed="rId2"/>
              </a:buBlip>
              <a:defRPr sz="3404"/>
            </a:pPr>
            <a:r>
              <a:t>Roll the die: the most begins</a:t>
            </a:r>
          </a:p>
          <a:p>
            <a:pPr algn="l" defTabSz="537463">
              <a:defRPr sz="3404"/>
            </a:pPr>
          </a:p>
          <a:p>
            <a:pPr marL="472836" indent="-472836" algn="l" defTabSz="537463">
              <a:buSzPct val="50000"/>
              <a:buBlip>
                <a:blip r:embed="rId2"/>
              </a:buBlip>
              <a:defRPr sz="3404"/>
            </a:pPr>
            <a:r>
              <a:t>first team = 6 rolls max!</a:t>
            </a:r>
          </a:p>
          <a:p>
            <a:pPr marL="472836" indent="-472836" algn="l" defTabSz="537463">
              <a:buSzPct val="50000"/>
              <a:buBlip>
                <a:blip r:embed="rId2"/>
              </a:buBlip>
              <a:defRPr sz="3404"/>
            </a:pPr>
          </a:p>
          <a:p>
            <a:pPr marL="472836" indent="-472836" algn="l" defTabSz="537463">
              <a:buSzPct val="50000"/>
              <a:buBlip>
                <a:blip r:embed="rId2"/>
              </a:buBlip>
              <a:defRPr sz="3404"/>
            </a:pPr>
            <a:r>
              <a:t>You can stop when you want</a:t>
            </a:r>
          </a:p>
          <a:p>
            <a:pPr algn="l" defTabSz="537463">
              <a:defRPr sz="3404"/>
            </a:pPr>
          </a:p>
          <a:p>
            <a:pPr marL="472836" indent="-472836" algn="l" defTabSz="537463">
              <a:buSzPct val="50000"/>
              <a:buBlip>
                <a:blip r:embed="rId2"/>
              </a:buBlip>
              <a:defRPr sz="3404"/>
            </a:pPr>
            <a:r>
              <a:t>You get a D’oh: You’re done / other team begins</a:t>
            </a:r>
          </a:p>
          <a:p>
            <a:pPr algn="l" defTabSz="537463">
              <a:defRPr sz="3404"/>
            </a:pPr>
          </a:p>
          <a:p>
            <a:pPr marL="472836" indent="-472836" algn="l" defTabSz="537463">
              <a:buSzPct val="50000"/>
              <a:buBlip>
                <a:blip r:embed="rId2"/>
              </a:buBlip>
              <a:defRPr sz="3404"/>
            </a:pPr>
            <a:r>
              <a:t>Second team: tries to beat the score! (6 rolls max)</a:t>
            </a:r>
          </a:p>
          <a:p>
            <a:pPr algn="l" defTabSz="537463">
              <a:defRPr sz="3404"/>
            </a:pPr>
          </a:p>
          <a:p>
            <a:pPr marL="472836" indent="-472836" algn="l" defTabSz="537463">
              <a:buSzPct val="50000"/>
              <a:buBlip>
                <a:blip r:embed="rId2"/>
              </a:buBlip>
              <a:defRPr sz="3404"/>
            </a:pPr>
            <a:r>
              <a:t>Count the final scores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ubtraction:…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subtraction:</a:t>
            </a:r>
          </a:p>
          <a:p>
            <a:pPr/>
            <a:r>
              <a:t>At least at best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