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8"/>
  </p:notesMasterIdLst>
  <p:sldIdLst>
    <p:sldId id="256" r:id="rId2"/>
    <p:sldId id="257" r:id="rId3"/>
    <p:sldId id="259" r:id="rId4"/>
    <p:sldId id="258" r:id="rId5"/>
    <p:sldId id="271" r:id="rId6"/>
    <p:sldId id="270" r:id="rId7"/>
    <p:sldId id="272" r:id="rId8"/>
    <p:sldId id="261" r:id="rId9"/>
    <p:sldId id="273" r:id="rId10"/>
    <p:sldId id="260" r:id="rId11"/>
    <p:sldId id="262" r:id="rId12"/>
    <p:sldId id="264" r:id="rId13"/>
    <p:sldId id="265" r:id="rId14"/>
    <p:sldId id="266" r:id="rId15"/>
    <p:sldId id="274" r:id="rId16"/>
    <p:sldId id="267" r:id="rId17"/>
    <p:sldId id="263" r:id="rId18"/>
    <p:sldId id="268" r:id="rId19"/>
    <p:sldId id="282" r:id="rId20"/>
    <p:sldId id="276" r:id="rId21"/>
    <p:sldId id="275" r:id="rId22"/>
    <p:sldId id="277" r:id="rId23"/>
    <p:sldId id="280" r:id="rId24"/>
    <p:sldId id="278" r:id="rId25"/>
    <p:sldId id="281" r:id="rId26"/>
    <p:sldId id="27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C6D"/>
    <a:srgbClr val="BA9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4"/>
    <p:restoredTop sz="74218"/>
  </p:normalViewPr>
  <p:slideViewPr>
    <p:cSldViewPr snapToGrid="0" snapToObjects="1">
      <p:cViewPr varScale="1">
        <p:scale>
          <a:sx n="88" d="100"/>
          <a:sy n="88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B456D-661B-4349-A857-E2E236B54D5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52F116-C0C1-4683-BB48-3D045AA32F1E}">
      <dgm:prSet/>
      <dgm:spPr>
        <a:solidFill>
          <a:schemeClr val="accent1"/>
        </a:solidFill>
      </dgm:spPr>
      <dgm:t>
        <a:bodyPr/>
        <a:lstStyle/>
        <a:p>
          <a:r>
            <a:rPr lang="fr-FR" dirty="0"/>
            <a:t>Chanson enregistrée en mp3</a:t>
          </a:r>
          <a:endParaRPr lang="en-US" dirty="0"/>
        </a:p>
      </dgm:t>
    </dgm:pt>
    <dgm:pt modelId="{053629E4-29D2-4C24-8A36-F0D927D6AC86}" type="parTrans" cxnId="{B9D281E1-C2AA-4BD5-BBE4-D662571631AD}">
      <dgm:prSet/>
      <dgm:spPr/>
      <dgm:t>
        <a:bodyPr/>
        <a:lstStyle/>
        <a:p>
          <a:endParaRPr lang="en-US"/>
        </a:p>
      </dgm:t>
    </dgm:pt>
    <dgm:pt modelId="{D4DBFA9A-81FE-40B6-9D06-E21A383590A2}" type="sibTrans" cxnId="{B9D281E1-C2AA-4BD5-BBE4-D662571631AD}">
      <dgm:prSet/>
      <dgm:spPr/>
      <dgm:t>
        <a:bodyPr/>
        <a:lstStyle/>
        <a:p>
          <a:endParaRPr lang="en-US"/>
        </a:p>
      </dgm:t>
    </dgm:pt>
    <dgm:pt modelId="{DFD70324-F81A-4A5C-8753-4FE2C795C8AE}">
      <dgm:prSet/>
      <dgm:spPr>
        <a:solidFill>
          <a:schemeClr val="accent2"/>
        </a:solidFill>
      </dgm:spPr>
      <dgm:t>
        <a:bodyPr/>
        <a:lstStyle/>
        <a:p>
          <a:r>
            <a:rPr lang="fr-FR"/>
            <a:t>Vidéo clip (lien youtube)</a:t>
          </a:r>
          <a:endParaRPr lang="en-US"/>
        </a:p>
      </dgm:t>
    </dgm:pt>
    <dgm:pt modelId="{5067C8CB-094F-4147-9AD6-11CE8BBDCB84}" type="parTrans" cxnId="{4C36C06E-F5D4-4F6C-9BD9-ACF615949EDD}">
      <dgm:prSet/>
      <dgm:spPr/>
      <dgm:t>
        <a:bodyPr/>
        <a:lstStyle/>
        <a:p>
          <a:endParaRPr lang="en-US"/>
        </a:p>
      </dgm:t>
    </dgm:pt>
    <dgm:pt modelId="{7315A978-FB49-4D68-9B29-D31C3E502FEB}" type="sibTrans" cxnId="{4C36C06E-F5D4-4F6C-9BD9-ACF615949EDD}">
      <dgm:prSet/>
      <dgm:spPr/>
      <dgm:t>
        <a:bodyPr/>
        <a:lstStyle/>
        <a:p>
          <a:endParaRPr lang="en-US"/>
        </a:p>
      </dgm:t>
    </dgm:pt>
    <dgm:pt modelId="{3A712AE8-04EF-4703-8525-D8A8C62F8ADA}">
      <dgm:prSet/>
      <dgm:spPr>
        <a:solidFill>
          <a:schemeClr val="accent3"/>
        </a:solidFill>
      </dgm:spPr>
      <dgm:t>
        <a:bodyPr/>
        <a:lstStyle/>
        <a:p>
          <a:r>
            <a:rPr lang="fr-FR"/>
            <a:t>Flash cards « </a:t>
          </a:r>
          <a:r>
            <a:rPr lang="fr-FR" i="1"/>
            <a:t>shapes</a:t>
          </a:r>
          <a:r>
            <a:rPr lang="fr-FR"/>
            <a:t> »</a:t>
          </a:r>
          <a:endParaRPr lang="en-US"/>
        </a:p>
      </dgm:t>
    </dgm:pt>
    <dgm:pt modelId="{8461200F-D3C0-42E1-BB08-A385B59220FA}" type="parTrans" cxnId="{68679018-D453-4F88-89E9-B1C369C66BCB}">
      <dgm:prSet/>
      <dgm:spPr/>
      <dgm:t>
        <a:bodyPr/>
        <a:lstStyle/>
        <a:p>
          <a:endParaRPr lang="en-US"/>
        </a:p>
      </dgm:t>
    </dgm:pt>
    <dgm:pt modelId="{B2D78EA2-15CD-43C4-916F-F3ECA9E3FC8F}" type="sibTrans" cxnId="{68679018-D453-4F88-89E9-B1C369C66BCB}">
      <dgm:prSet/>
      <dgm:spPr/>
      <dgm:t>
        <a:bodyPr/>
        <a:lstStyle/>
        <a:p>
          <a:endParaRPr lang="en-US"/>
        </a:p>
      </dgm:t>
    </dgm:pt>
    <dgm:pt modelId="{07E963EA-1094-44FD-8FAB-0C4A8CA1194B}">
      <dgm:prSet/>
      <dgm:spPr>
        <a:solidFill>
          <a:schemeClr val="accent4"/>
        </a:solidFill>
      </dgm:spPr>
      <dgm:t>
        <a:bodyPr/>
        <a:lstStyle/>
        <a:p>
          <a:r>
            <a:rPr lang="fr-FR"/>
            <a:t>Tableau à compléter</a:t>
          </a:r>
          <a:endParaRPr lang="en-US"/>
        </a:p>
      </dgm:t>
    </dgm:pt>
    <dgm:pt modelId="{FCDAB26E-CC5A-4821-9F98-3C8DB5B98F5A}" type="parTrans" cxnId="{B4A390A2-404A-46EC-979C-221B68BB3106}">
      <dgm:prSet/>
      <dgm:spPr/>
      <dgm:t>
        <a:bodyPr/>
        <a:lstStyle/>
        <a:p>
          <a:endParaRPr lang="en-US"/>
        </a:p>
      </dgm:t>
    </dgm:pt>
    <dgm:pt modelId="{99CD243C-554B-4BC8-AB42-9C10BCAB1B16}" type="sibTrans" cxnId="{B4A390A2-404A-46EC-979C-221B68BB3106}">
      <dgm:prSet/>
      <dgm:spPr/>
      <dgm:t>
        <a:bodyPr/>
        <a:lstStyle/>
        <a:p>
          <a:endParaRPr lang="en-US"/>
        </a:p>
      </dgm:t>
    </dgm:pt>
    <dgm:pt modelId="{ABAF682D-30B6-4DF3-A2EC-3136B770AB55}">
      <dgm:prSet/>
      <dgm:spPr/>
      <dgm:t>
        <a:bodyPr/>
        <a:lstStyle/>
        <a:p>
          <a:r>
            <a:rPr lang="fr-FR" dirty="0"/>
            <a:t>Learning Apps -1-</a:t>
          </a:r>
          <a:endParaRPr lang="en-US" dirty="0"/>
        </a:p>
      </dgm:t>
    </dgm:pt>
    <dgm:pt modelId="{ECB5AEFA-782B-42BD-8A60-10A3406E7430}" type="parTrans" cxnId="{C7C17865-03DB-4096-BE7F-35CD8FB81685}">
      <dgm:prSet/>
      <dgm:spPr/>
      <dgm:t>
        <a:bodyPr/>
        <a:lstStyle/>
        <a:p>
          <a:endParaRPr lang="en-US"/>
        </a:p>
      </dgm:t>
    </dgm:pt>
    <dgm:pt modelId="{B2CE59C8-FC76-4C21-B401-7169A6387B06}" type="sibTrans" cxnId="{C7C17865-03DB-4096-BE7F-35CD8FB81685}">
      <dgm:prSet/>
      <dgm:spPr/>
      <dgm:t>
        <a:bodyPr/>
        <a:lstStyle/>
        <a:p>
          <a:endParaRPr lang="en-US"/>
        </a:p>
      </dgm:t>
    </dgm:pt>
    <dgm:pt modelId="{C266E195-D6B5-1E4A-A273-D995BC15789E}" type="pres">
      <dgm:prSet presAssocID="{CF8B456D-661B-4349-A857-E2E236B54D5A}" presName="linear" presStyleCnt="0">
        <dgm:presLayoutVars>
          <dgm:animLvl val="lvl"/>
          <dgm:resizeHandles val="exact"/>
        </dgm:presLayoutVars>
      </dgm:prSet>
      <dgm:spPr/>
    </dgm:pt>
    <dgm:pt modelId="{40DD61D6-A77B-C14C-BBE2-D05A5B33EE90}" type="pres">
      <dgm:prSet presAssocID="{AF52F116-C0C1-4683-BB48-3D045AA32F1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9E717BC-D3A2-1743-B597-855B2C5B66E9}" type="pres">
      <dgm:prSet presAssocID="{D4DBFA9A-81FE-40B6-9D06-E21A383590A2}" presName="spacer" presStyleCnt="0"/>
      <dgm:spPr/>
    </dgm:pt>
    <dgm:pt modelId="{9A9FC78E-AAFA-C04B-96A6-2A1C504F7885}" type="pres">
      <dgm:prSet presAssocID="{DFD70324-F81A-4A5C-8753-4FE2C795C8A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49821B5-2EA8-814B-B243-E409C485DD4C}" type="pres">
      <dgm:prSet presAssocID="{7315A978-FB49-4D68-9B29-D31C3E502FEB}" presName="spacer" presStyleCnt="0"/>
      <dgm:spPr/>
    </dgm:pt>
    <dgm:pt modelId="{379D1BFA-4418-1341-9FE4-35B2B1D08E2B}" type="pres">
      <dgm:prSet presAssocID="{3A712AE8-04EF-4703-8525-D8A8C62F8AD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37CE043-F969-A24F-A4C1-35C1F3E122F3}" type="pres">
      <dgm:prSet presAssocID="{B2D78EA2-15CD-43C4-916F-F3ECA9E3FC8F}" presName="spacer" presStyleCnt="0"/>
      <dgm:spPr/>
    </dgm:pt>
    <dgm:pt modelId="{75F7AD1E-8AE0-B445-8668-82FFA1F615CC}" type="pres">
      <dgm:prSet presAssocID="{07E963EA-1094-44FD-8FAB-0C4A8CA1194B}" presName="parentText" presStyleLbl="node1" presStyleIdx="3" presStyleCnt="5" custLinFactNeighborX="6100" custLinFactNeighborY="12721">
        <dgm:presLayoutVars>
          <dgm:chMax val="0"/>
          <dgm:bulletEnabled val="1"/>
        </dgm:presLayoutVars>
      </dgm:prSet>
      <dgm:spPr/>
    </dgm:pt>
    <dgm:pt modelId="{7A78B794-2199-2147-8CFD-261C774DBD92}" type="pres">
      <dgm:prSet presAssocID="{99CD243C-554B-4BC8-AB42-9C10BCAB1B16}" presName="spacer" presStyleCnt="0"/>
      <dgm:spPr/>
    </dgm:pt>
    <dgm:pt modelId="{C131CFFD-956D-1547-AAAD-F3798B970EDC}" type="pres">
      <dgm:prSet presAssocID="{ABAF682D-30B6-4DF3-A2EC-3136B770AB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C598B02-7E91-0542-9FED-F4EB12F4F24F}" type="presOf" srcId="{07E963EA-1094-44FD-8FAB-0C4A8CA1194B}" destId="{75F7AD1E-8AE0-B445-8668-82FFA1F615CC}" srcOrd="0" destOrd="0" presId="urn:microsoft.com/office/officeart/2005/8/layout/vList2"/>
    <dgm:cxn modelId="{44DEAF0B-7BCA-314C-8D89-BE60D8619797}" type="presOf" srcId="{CF8B456D-661B-4349-A857-E2E236B54D5A}" destId="{C266E195-D6B5-1E4A-A273-D995BC15789E}" srcOrd="0" destOrd="0" presId="urn:microsoft.com/office/officeart/2005/8/layout/vList2"/>
    <dgm:cxn modelId="{68679018-D453-4F88-89E9-B1C369C66BCB}" srcId="{CF8B456D-661B-4349-A857-E2E236B54D5A}" destId="{3A712AE8-04EF-4703-8525-D8A8C62F8ADA}" srcOrd="2" destOrd="0" parTransId="{8461200F-D3C0-42E1-BB08-A385B59220FA}" sibTransId="{B2D78EA2-15CD-43C4-916F-F3ECA9E3FC8F}"/>
    <dgm:cxn modelId="{880CEA5A-CDFE-9741-9454-9A9BA8C33FD7}" type="presOf" srcId="{ABAF682D-30B6-4DF3-A2EC-3136B770AB55}" destId="{C131CFFD-956D-1547-AAAD-F3798B970EDC}" srcOrd="0" destOrd="0" presId="urn:microsoft.com/office/officeart/2005/8/layout/vList2"/>
    <dgm:cxn modelId="{C7C17865-03DB-4096-BE7F-35CD8FB81685}" srcId="{CF8B456D-661B-4349-A857-E2E236B54D5A}" destId="{ABAF682D-30B6-4DF3-A2EC-3136B770AB55}" srcOrd="4" destOrd="0" parTransId="{ECB5AEFA-782B-42BD-8A60-10A3406E7430}" sibTransId="{B2CE59C8-FC76-4C21-B401-7169A6387B06}"/>
    <dgm:cxn modelId="{4C36C06E-F5D4-4F6C-9BD9-ACF615949EDD}" srcId="{CF8B456D-661B-4349-A857-E2E236B54D5A}" destId="{DFD70324-F81A-4A5C-8753-4FE2C795C8AE}" srcOrd="1" destOrd="0" parTransId="{5067C8CB-094F-4147-9AD6-11CE8BBDCB84}" sibTransId="{7315A978-FB49-4D68-9B29-D31C3E502FEB}"/>
    <dgm:cxn modelId="{8892FC71-5496-1040-9206-D6C7565B83C0}" type="presOf" srcId="{DFD70324-F81A-4A5C-8753-4FE2C795C8AE}" destId="{9A9FC78E-AAFA-C04B-96A6-2A1C504F7885}" srcOrd="0" destOrd="0" presId="urn:microsoft.com/office/officeart/2005/8/layout/vList2"/>
    <dgm:cxn modelId="{333C5B7C-45BA-3848-9745-61D8B81FDE07}" type="presOf" srcId="{3A712AE8-04EF-4703-8525-D8A8C62F8ADA}" destId="{379D1BFA-4418-1341-9FE4-35B2B1D08E2B}" srcOrd="0" destOrd="0" presId="urn:microsoft.com/office/officeart/2005/8/layout/vList2"/>
    <dgm:cxn modelId="{B4A390A2-404A-46EC-979C-221B68BB3106}" srcId="{CF8B456D-661B-4349-A857-E2E236B54D5A}" destId="{07E963EA-1094-44FD-8FAB-0C4A8CA1194B}" srcOrd="3" destOrd="0" parTransId="{FCDAB26E-CC5A-4821-9F98-3C8DB5B98F5A}" sibTransId="{99CD243C-554B-4BC8-AB42-9C10BCAB1B16}"/>
    <dgm:cxn modelId="{B9D281E1-C2AA-4BD5-BBE4-D662571631AD}" srcId="{CF8B456D-661B-4349-A857-E2E236B54D5A}" destId="{AF52F116-C0C1-4683-BB48-3D045AA32F1E}" srcOrd="0" destOrd="0" parTransId="{053629E4-29D2-4C24-8A36-F0D927D6AC86}" sibTransId="{D4DBFA9A-81FE-40B6-9D06-E21A383590A2}"/>
    <dgm:cxn modelId="{ECBB33F5-E88C-BC40-8656-B0FC2477A783}" type="presOf" srcId="{AF52F116-C0C1-4683-BB48-3D045AA32F1E}" destId="{40DD61D6-A77B-C14C-BBE2-D05A5B33EE90}" srcOrd="0" destOrd="0" presId="urn:microsoft.com/office/officeart/2005/8/layout/vList2"/>
    <dgm:cxn modelId="{6736E148-2A71-EA40-B24B-5C1BDE9E67FC}" type="presParOf" srcId="{C266E195-D6B5-1E4A-A273-D995BC15789E}" destId="{40DD61D6-A77B-C14C-BBE2-D05A5B33EE90}" srcOrd="0" destOrd="0" presId="urn:microsoft.com/office/officeart/2005/8/layout/vList2"/>
    <dgm:cxn modelId="{8AC8C025-FB09-3448-9723-EEDA8502934C}" type="presParOf" srcId="{C266E195-D6B5-1E4A-A273-D995BC15789E}" destId="{09E717BC-D3A2-1743-B597-855B2C5B66E9}" srcOrd="1" destOrd="0" presId="urn:microsoft.com/office/officeart/2005/8/layout/vList2"/>
    <dgm:cxn modelId="{2C9BCADA-A1E9-E44B-B413-21DED4E9D610}" type="presParOf" srcId="{C266E195-D6B5-1E4A-A273-D995BC15789E}" destId="{9A9FC78E-AAFA-C04B-96A6-2A1C504F7885}" srcOrd="2" destOrd="0" presId="urn:microsoft.com/office/officeart/2005/8/layout/vList2"/>
    <dgm:cxn modelId="{2D40DAE1-AA8A-BB46-BF4C-DDFFBF3EA6CC}" type="presParOf" srcId="{C266E195-D6B5-1E4A-A273-D995BC15789E}" destId="{149821B5-2EA8-814B-B243-E409C485DD4C}" srcOrd="3" destOrd="0" presId="urn:microsoft.com/office/officeart/2005/8/layout/vList2"/>
    <dgm:cxn modelId="{9E3A23E1-0ACD-B54B-BBB2-8B9685D30DD0}" type="presParOf" srcId="{C266E195-D6B5-1E4A-A273-D995BC15789E}" destId="{379D1BFA-4418-1341-9FE4-35B2B1D08E2B}" srcOrd="4" destOrd="0" presId="urn:microsoft.com/office/officeart/2005/8/layout/vList2"/>
    <dgm:cxn modelId="{10CA720F-0A84-9542-B68A-AFC6A264DC2B}" type="presParOf" srcId="{C266E195-D6B5-1E4A-A273-D995BC15789E}" destId="{637CE043-F969-A24F-A4C1-35C1F3E122F3}" srcOrd="5" destOrd="0" presId="urn:microsoft.com/office/officeart/2005/8/layout/vList2"/>
    <dgm:cxn modelId="{D3B3D64E-C0B1-8F40-99ED-060B65DBFD9A}" type="presParOf" srcId="{C266E195-D6B5-1E4A-A273-D995BC15789E}" destId="{75F7AD1E-8AE0-B445-8668-82FFA1F615CC}" srcOrd="6" destOrd="0" presId="urn:microsoft.com/office/officeart/2005/8/layout/vList2"/>
    <dgm:cxn modelId="{8AF6DB9A-1907-BD47-BB15-98CC5ECEBAEE}" type="presParOf" srcId="{C266E195-D6B5-1E4A-A273-D995BC15789E}" destId="{7A78B794-2199-2147-8CFD-261C774DBD92}" srcOrd="7" destOrd="0" presId="urn:microsoft.com/office/officeart/2005/8/layout/vList2"/>
    <dgm:cxn modelId="{4B73C9BF-E5EB-194F-BFBE-4E377240D18B}" type="presParOf" srcId="{C266E195-D6B5-1E4A-A273-D995BC15789E}" destId="{C131CFFD-956D-1547-AAAD-F3798B970E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B456D-661B-4349-A857-E2E236B54D5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52F116-C0C1-4683-BB48-3D045AA32F1E}">
      <dgm:prSet/>
      <dgm:spPr>
        <a:solidFill>
          <a:schemeClr val="accent1"/>
        </a:solidFill>
      </dgm:spPr>
      <dgm:t>
        <a:bodyPr/>
        <a:lstStyle/>
        <a:p>
          <a:r>
            <a:rPr lang="fr-FR" dirty="0" err="1"/>
            <a:t>Sing</a:t>
          </a:r>
          <a:r>
            <a:rPr lang="fr-FR" dirty="0"/>
            <a:t> a </a:t>
          </a:r>
          <a:r>
            <a:rPr lang="fr-FR" dirty="0" err="1"/>
            <a:t>song</a:t>
          </a:r>
          <a:endParaRPr lang="en-US" dirty="0"/>
        </a:p>
      </dgm:t>
    </dgm:pt>
    <dgm:pt modelId="{053629E4-29D2-4C24-8A36-F0D927D6AC86}" type="parTrans" cxnId="{B9D281E1-C2AA-4BD5-BBE4-D662571631AD}">
      <dgm:prSet/>
      <dgm:spPr/>
      <dgm:t>
        <a:bodyPr/>
        <a:lstStyle/>
        <a:p>
          <a:endParaRPr lang="en-US"/>
        </a:p>
      </dgm:t>
    </dgm:pt>
    <dgm:pt modelId="{D4DBFA9A-81FE-40B6-9D06-E21A383590A2}" type="sibTrans" cxnId="{B9D281E1-C2AA-4BD5-BBE4-D662571631AD}">
      <dgm:prSet/>
      <dgm:spPr/>
      <dgm:t>
        <a:bodyPr/>
        <a:lstStyle/>
        <a:p>
          <a:endParaRPr lang="en-US"/>
        </a:p>
      </dgm:t>
    </dgm:pt>
    <dgm:pt modelId="{DFD70324-F81A-4A5C-8753-4FE2C795C8AE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Play </a:t>
          </a:r>
          <a:r>
            <a:rPr lang="fr-FR" dirty="0" err="1"/>
            <a:t>with</a:t>
          </a:r>
          <a:r>
            <a:rPr lang="fr-FR" dirty="0"/>
            <a:t> the flash </a:t>
          </a:r>
          <a:r>
            <a:rPr lang="fr-FR" dirty="0" err="1"/>
            <a:t>cards</a:t>
          </a:r>
          <a:endParaRPr lang="en-US" dirty="0"/>
        </a:p>
      </dgm:t>
    </dgm:pt>
    <dgm:pt modelId="{5067C8CB-094F-4147-9AD6-11CE8BBDCB84}" type="parTrans" cxnId="{4C36C06E-F5D4-4F6C-9BD9-ACF615949EDD}">
      <dgm:prSet/>
      <dgm:spPr/>
      <dgm:t>
        <a:bodyPr/>
        <a:lstStyle/>
        <a:p>
          <a:endParaRPr lang="en-US"/>
        </a:p>
      </dgm:t>
    </dgm:pt>
    <dgm:pt modelId="{7315A978-FB49-4D68-9B29-D31C3E502FEB}" type="sibTrans" cxnId="{4C36C06E-F5D4-4F6C-9BD9-ACF615949EDD}">
      <dgm:prSet/>
      <dgm:spPr/>
      <dgm:t>
        <a:bodyPr/>
        <a:lstStyle/>
        <a:p>
          <a:endParaRPr lang="en-US"/>
        </a:p>
      </dgm:t>
    </dgm:pt>
    <dgm:pt modelId="{3A712AE8-04EF-4703-8525-D8A8C62F8ADA}">
      <dgm:prSet/>
      <dgm:spPr>
        <a:solidFill>
          <a:schemeClr val="accent3"/>
        </a:solidFill>
      </dgm:spPr>
      <dgm:t>
        <a:bodyPr/>
        <a:lstStyle/>
        <a:p>
          <a:r>
            <a:rPr lang="fr-FR" dirty="0" err="1"/>
            <a:t>Listen</a:t>
          </a:r>
          <a:r>
            <a:rPr lang="fr-FR" dirty="0"/>
            <a:t> and put in the right </a:t>
          </a:r>
          <a:r>
            <a:rPr lang="fr-FR" dirty="0" err="1"/>
            <a:t>order</a:t>
          </a:r>
          <a:endParaRPr lang="en-US" dirty="0"/>
        </a:p>
      </dgm:t>
    </dgm:pt>
    <dgm:pt modelId="{8461200F-D3C0-42E1-BB08-A385B59220FA}" type="parTrans" cxnId="{68679018-D453-4F88-89E9-B1C369C66BCB}">
      <dgm:prSet/>
      <dgm:spPr/>
      <dgm:t>
        <a:bodyPr/>
        <a:lstStyle/>
        <a:p>
          <a:endParaRPr lang="en-US"/>
        </a:p>
      </dgm:t>
    </dgm:pt>
    <dgm:pt modelId="{B2D78EA2-15CD-43C4-916F-F3ECA9E3FC8F}" type="sibTrans" cxnId="{68679018-D453-4F88-89E9-B1C369C66BCB}">
      <dgm:prSet/>
      <dgm:spPr/>
      <dgm:t>
        <a:bodyPr/>
        <a:lstStyle/>
        <a:p>
          <a:endParaRPr lang="en-US"/>
        </a:p>
      </dgm:t>
    </dgm:pt>
    <dgm:pt modelId="{07E963EA-1094-44FD-8FAB-0C4A8CA1194B}">
      <dgm:prSet/>
      <dgm:spPr>
        <a:solidFill>
          <a:schemeClr val="accent4"/>
        </a:solidFill>
      </dgm:spPr>
      <dgm:t>
        <a:bodyPr/>
        <a:lstStyle/>
        <a:p>
          <a:r>
            <a:rPr lang="fr-FR" dirty="0" err="1"/>
            <a:t>Listen</a:t>
          </a:r>
          <a:r>
            <a:rPr lang="fr-FR" dirty="0"/>
            <a:t> and </a:t>
          </a:r>
          <a:r>
            <a:rPr lang="fr-FR" dirty="0" err="1"/>
            <a:t>draw</a:t>
          </a:r>
          <a:r>
            <a:rPr lang="fr-FR" dirty="0"/>
            <a:t> / </a:t>
          </a:r>
          <a:r>
            <a:rPr lang="fr-FR" dirty="0" err="1"/>
            <a:t>Give</a:t>
          </a:r>
          <a:r>
            <a:rPr lang="fr-FR" dirty="0"/>
            <a:t> instructions</a:t>
          </a:r>
          <a:endParaRPr lang="en-US" dirty="0"/>
        </a:p>
      </dgm:t>
    </dgm:pt>
    <dgm:pt modelId="{FCDAB26E-CC5A-4821-9F98-3C8DB5B98F5A}" type="parTrans" cxnId="{B4A390A2-404A-46EC-979C-221B68BB3106}">
      <dgm:prSet/>
      <dgm:spPr/>
      <dgm:t>
        <a:bodyPr/>
        <a:lstStyle/>
        <a:p>
          <a:endParaRPr lang="en-US"/>
        </a:p>
      </dgm:t>
    </dgm:pt>
    <dgm:pt modelId="{99CD243C-554B-4BC8-AB42-9C10BCAB1B16}" type="sibTrans" cxnId="{B4A390A2-404A-46EC-979C-221B68BB3106}">
      <dgm:prSet/>
      <dgm:spPr/>
      <dgm:t>
        <a:bodyPr/>
        <a:lstStyle/>
        <a:p>
          <a:endParaRPr lang="en-US"/>
        </a:p>
      </dgm:t>
    </dgm:pt>
    <dgm:pt modelId="{ABAF682D-30B6-4DF3-A2EC-3136B770AB55}">
      <dgm:prSet/>
      <dgm:spPr/>
      <dgm:t>
        <a:bodyPr/>
        <a:lstStyle/>
        <a:p>
          <a:r>
            <a:rPr lang="fr-FR" dirty="0"/>
            <a:t>Learning Apps -2-</a:t>
          </a:r>
          <a:endParaRPr lang="en-US" dirty="0"/>
        </a:p>
      </dgm:t>
    </dgm:pt>
    <dgm:pt modelId="{ECB5AEFA-782B-42BD-8A60-10A3406E7430}" type="parTrans" cxnId="{C7C17865-03DB-4096-BE7F-35CD8FB81685}">
      <dgm:prSet/>
      <dgm:spPr/>
      <dgm:t>
        <a:bodyPr/>
        <a:lstStyle/>
        <a:p>
          <a:endParaRPr lang="en-US"/>
        </a:p>
      </dgm:t>
    </dgm:pt>
    <dgm:pt modelId="{B2CE59C8-FC76-4C21-B401-7169A6387B06}" type="sibTrans" cxnId="{C7C17865-03DB-4096-BE7F-35CD8FB81685}">
      <dgm:prSet/>
      <dgm:spPr/>
      <dgm:t>
        <a:bodyPr/>
        <a:lstStyle/>
        <a:p>
          <a:endParaRPr lang="en-US"/>
        </a:p>
      </dgm:t>
    </dgm:pt>
    <dgm:pt modelId="{C266E195-D6B5-1E4A-A273-D995BC15789E}" type="pres">
      <dgm:prSet presAssocID="{CF8B456D-661B-4349-A857-E2E236B54D5A}" presName="linear" presStyleCnt="0">
        <dgm:presLayoutVars>
          <dgm:animLvl val="lvl"/>
          <dgm:resizeHandles val="exact"/>
        </dgm:presLayoutVars>
      </dgm:prSet>
      <dgm:spPr/>
    </dgm:pt>
    <dgm:pt modelId="{40DD61D6-A77B-C14C-BBE2-D05A5B33EE90}" type="pres">
      <dgm:prSet presAssocID="{AF52F116-C0C1-4683-BB48-3D045AA32F1E}" presName="parentText" presStyleLbl="node1" presStyleIdx="0" presStyleCnt="5" custScaleY="144044">
        <dgm:presLayoutVars>
          <dgm:chMax val="0"/>
          <dgm:bulletEnabled val="1"/>
        </dgm:presLayoutVars>
      </dgm:prSet>
      <dgm:spPr/>
    </dgm:pt>
    <dgm:pt modelId="{09E717BC-D3A2-1743-B597-855B2C5B66E9}" type="pres">
      <dgm:prSet presAssocID="{D4DBFA9A-81FE-40B6-9D06-E21A383590A2}" presName="spacer" presStyleCnt="0"/>
      <dgm:spPr/>
    </dgm:pt>
    <dgm:pt modelId="{9A9FC78E-AAFA-C04B-96A6-2A1C504F7885}" type="pres">
      <dgm:prSet presAssocID="{DFD70324-F81A-4A5C-8753-4FE2C795C8AE}" presName="parentText" presStyleLbl="node1" presStyleIdx="1" presStyleCnt="5" custScaleY="141338">
        <dgm:presLayoutVars>
          <dgm:chMax val="0"/>
          <dgm:bulletEnabled val="1"/>
        </dgm:presLayoutVars>
      </dgm:prSet>
      <dgm:spPr/>
    </dgm:pt>
    <dgm:pt modelId="{149821B5-2EA8-814B-B243-E409C485DD4C}" type="pres">
      <dgm:prSet presAssocID="{7315A978-FB49-4D68-9B29-D31C3E502FEB}" presName="spacer" presStyleCnt="0"/>
      <dgm:spPr/>
    </dgm:pt>
    <dgm:pt modelId="{379D1BFA-4418-1341-9FE4-35B2B1D08E2B}" type="pres">
      <dgm:prSet presAssocID="{3A712AE8-04EF-4703-8525-D8A8C62F8ADA}" presName="parentText" presStyleLbl="node1" presStyleIdx="2" presStyleCnt="5" custScaleY="150365">
        <dgm:presLayoutVars>
          <dgm:chMax val="0"/>
          <dgm:bulletEnabled val="1"/>
        </dgm:presLayoutVars>
      </dgm:prSet>
      <dgm:spPr/>
    </dgm:pt>
    <dgm:pt modelId="{637CE043-F969-A24F-A4C1-35C1F3E122F3}" type="pres">
      <dgm:prSet presAssocID="{B2D78EA2-15CD-43C4-916F-F3ECA9E3FC8F}" presName="spacer" presStyleCnt="0"/>
      <dgm:spPr/>
    </dgm:pt>
    <dgm:pt modelId="{75F7AD1E-8AE0-B445-8668-82FFA1F615CC}" type="pres">
      <dgm:prSet presAssocID="{07E963EA-1094-44FD-8FAB-0C4A8CA1194B}" presName="parentText" presStyleLbl="node1" presStyleIdx="3" presStyleCnt="5" custScaleY="149814" custLinFactNeighborX="6100" custLinFactNeighborY="12721">
        <dgm:presLayoutVars>
          <dgm:chMax val="0"/>
          <dgm:bulletEnabled val="1"/>
        </dgm:presLayoutVars>
      </dgm:prSet>
      <dgm:spPr/>
    </dgm:pt>
    <dgm:pt modelId="{7A78B794-2199-2147-8CFD-261C774DBD92}" type="pres">
      <dgm:prSet presAssocID="{99CD243C-554B-4BC8-AB42-9C10BCAB1B16}" presName="spacer" presStyleCnt="0"/>
      <dgm:spPr/>
    </dgm:pt>
    <dgm:pt modelId="{C131CFFD-956D-1547-AAAD-F3798B970EDC}" type="pres">
      <dgm:prSet presAssocID="{ABAF682D-30B6-4DF3-A2EC-3136B770AB55}" presName="parentText" presStyleLbl="node1" presStyleIdx="4" presStyleCnt="5" custScaleY="149822">
        <dgm:presLayoutVars>
          <dgm:chMax val="0"/>
          <dgm:bulletEnabled val="1"/>
        </dgm:presLayoutVars>
      </dgm:prSet>
      <dgm:spPr/>
    </dgm:pt>
  </dgm:ptLst>
  <dgm:cxnLst>
    <dgm:cxn modelId="{0C598B02-7E91-0542-9FED-F4EB12F4F24F}" type="presOf" srcId="{07E963EA-1094-44FD-8FAB-0C4A8CA1194B}" destId="{75F7AD1E-8AE0-B445-8668-82FFA1F615CC}" srcOrd="0" destOrd="0" presId="urn:microsoft.com/office/officeart/2005/8/layout/vList2"/>
    <dgm:cxn modelId="{44DEAF0B-7BCA-314C-8D89-BE60D8619797}" type="presOf" srcId="{CF8B456D-661B-4349-A857-E2E236B54D5A}" destId="{C266E195-D6B5-1E4A-A273-D995BC15789E}" srcOrd="0" destOrd="0" presId="urn:microsoft.com/office/officeart/2005/8/layout/vList2"/>
    <dgm:cxn modelId="{68679018-D453-4F88-89E9-B1C369C66BCB}" srcId="{CF8B456D-661B-4349-A857-E2E236B54D5A}" destId="{3A712AE8-04EF-4703-8525-D8A8C62F8ADA}" srcOrd="2" destOrd="0" parTransId="{8461200F-D3C0-42E1-BB08-A385B59220FA}" sibTransId="{B2D78EA2-15CD-43C4-916F-F3ECA9E3FC8F}"/>
    <dgm:cxn modelId="{880CEA5A-CDFE-9741-9454-9A9BA8C33FD7}" type="presOf" srcId="{ABAF682D-30B6-4DF3-A2EC-3136B770AB55}" destId="{C131CFFD-956D-1547-AAAD-F3798B970EDC}" srcOrd="0" destOrd="0" presId="urn:microsoft.com/office/officeart/2005/8/layout/vList2"/>
    <dgm:cxn modelId="{C7C17865-03DB-4096-BE7F-35CD8FB81685}" srcId="{CF8B456D-661B-4349-A857-E2E236B54D5A}" destId="{ABAF682D-30B6-4DF3-A2EC-3136B770AB55}" srcOrd="4" destOrd="0" parTransId="{ECB5AEFA-782B-42BD-8A60-10A3406E7430}" sibTransId="{B2CE59C8-FC76-4C21-B401-7169A6387B06}"/>
    <dgm:cxn modelId="{4C36C06E-F5D4-4F6C-9BD9-ACF615949EDD}" srcId="{CF8B456D-661B-4349-A857-E2E236B54D5A}" destId="{DFD70324-F81A-4A5C-8753-4FE2C795C8AE}" srcOrd="1" destOrd="0" parTransId="{5067C8CB-094F-4147-9AD6-11CE8BBDCB84}" sibTransId="{7315A978-FB49-4D68-9B29-D31C3E502FEB}"/>
    <dgm:cxn modelId="{8892FC71-5496-1040-9206-D6C7565B83C0}" type="presOf" srcId="{DFD70324-F81A-4A5C-8753-4FE2C795C8AE}" destId="{9A9FC78E-AAFA-C04B-96A6-2A1C504F7885}" srcOrd="0" destOrd="0" presId="urn:microsoft.com/office/officeart/2005/8/layout/vList2"/>
    <dgm:cxn modelId="{333C5B7C-45BA-3848-9745-61D8B81FDE07}" type="presOf" srcId="{3A712AE8-04EF-4703-8525-D8A8C62F8ADA}" destId="{379D1BFA-4418-1341-9FE4-35B2B1D08E2B}" srcOrd="0" destOrd="0" presId="urn:microsoft.com/office/officeart/2005/8/layout/vList2"/>
    <dgm:cxn modelId="{B4A390A2-404A-46EC-979C-221B68BB3106}" srcId="{CF8B456D-661B-4349-A857-E2E236B54D5A}" destId="{07E963EA-1094-44FD-8FAB-0C4A8CA1194B}" srcOrd="3" destOrd="0" parTransId="{FCDAB26E-CC5A-4821-9F98-3C8DB5B98F5A}" sibTransId="{99CD243C-554B-4BC8-AB42-9C10BCAB1B16}"/>
    <dgm:cxn modelId="{B9D281E1-C2AA-4BD5-BBE4-D662571631AD}" srcId="{CF8B456D-661B-4349-A857-E2E236B54D5A}" destId="{AF52F116-C0C1-4683-BB48-3D045AA32F1E}" srcOrd="0" destOrd="0" parTransId="{053629E4-29D2-4C24-8A36-F0D927D6AC86}" sibTransId="{D4DBFA9A-81FE-40B6-9D06-E21A383590A2}"/>
    <dgm:cxn modelId="{ECBB33F5-E88C-BC40-8656-B0FC2477A783}" type="presOf" srcId="{AF52F116-C0C1-4683-BB48-3D045AA32F1E}" destId="{40DD61D6-A77B-C14C-BBE2-D05A5B33EE90}" srcOrd="0" destOrd="0" presId="urn:microsoft.com/office/officeart/2005/8/layout/vList2"/>
    <dgm:cxn modelId="{6736E148-2A71-EA40-B24B-5C1BDE9E67FC}" type="presParOf" srcId="{C266E195-D6B5-1E4A-A273-D995BC15789E}" destId="{40DD61D6-A77B-C14C-BBE2-D05A5B33EE90}" srcOrd="0" destOrd="0" presId="urn:microsoft.com/office/officeart/2005/8/layout/vList2"/>
    <dgm:cxn modelId="{8AC8C025-FB09-3448-9723-EEDA8502934C}" type="presParOf" srcId="{C266E195-D6B5-1E4A-A273-D995BC15789E}" destId="{09E717BC-D3A2-1743-B597-855B2C5B66E9}" srcOrd="1" destOrd="0" presId="urn:microsoft.com/office/officeart/2005/8/layout/vList2"/>
    <dgm:cxn modelId="{2C9BCADA-A1E9-E44B-B413-21DED4E9D610}" type="presParOf" srcId="{C266E195-D6B5-1E4A-A273-D995BC15789E}" destId="{9A9FC78E-AAFA-C04B-96A6-2A1C504F7885}" srcOrd="2" destOrd="0" presId="urn:microsoft.com/office/officeart/2005/8/layout/vList2"/>
    <dgm:cxn modelId="{2D40DAE1-AA8A-BB46-BF4C-DDFFBF3EA6CC}" type="presParOf" srcId="{C266E195-D6B5-1E4A-A273-D995BC15789E}" destId="{149821B5-2EA8-814B-B243-E409C485DD4C}" srcOrd="3" destOrd="0" presId="urn:microsoft.com/office/officeart/2005/8/layout/vList2"/>
    <dgm:cxn modelId="{9E3A23E1-0ACD-B54B-BBB2-8B9685D30DD0}" type="presParOf" srcId="{C266E195-D6B5-1E4A-A273-D995BC15789E}" destId="{379D1BFA-4418-1341-9FE4-35B2B1D08E2B}" srcOrd="4" destOrd="0" presId="urn:microsoft.com/office/officeart/2005/8/layout/vList2"/>
    <dgm:cxn modelId="{10CA720F-0A84-9542-B68A-AFC6A264DC2B}" type="presParOf" srcId="{C266E195-D6B5-1E4A-A273-D995BC15789E}" destId="{637CE043-F969-A24F-A4C1-35C1F3E122F3}" srcOrd="5" destOrd="0" presId="urn:microsoft.com/office/officeart/2005/8/layout/vList2"/>
    <dgm:cxn modelId="{D3B3D64E-C0B1-8F40-99ED-060B65DBFD9A}" type="presParOf" srcId="{C266E195-D6B5-1E4A-A273-D995BC15789E}" destId="{75F7AD1E-8AE0-B445-8668-82FFA1F615CC}" srcOrd="6" destOrd="0" presId="urn:microsoft.com/office/officeart/2005/8/layout/vList2"/>
    <dgm:cxn modelId="{8AF6DB9A-1907-BD47-BB15-98CC5ECEBAEE}" type="presParOf" srcId="{C266E195-D6B5-1E4A-A273-D995BC15789E}" destId="{7A78B794-2199-2147-8CFD-261C774DBD92}" srcOrd="7" destOrd="0" presId="urn:microsoft.com/office/officeart/2005/8/layout/vList2"/>
    <dgm:cxn modelId="{4B73C9BF-E5EB-194F-BFBE-4E377240D18B}" type="presParOf" srcId="{C266E195-D6B5-1E4A-A273-D995BC15789E}" destId="{C131CFFD-956D-1547-AAAD-F3798B970E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8B456D-661B-4349-A857-E2E236B54D5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52F116-C0C1-4683-BB48-3D045AA32F1E}">
      <dgm:prSet/>
      <dgm:spPr/>
      <dgm:t>
        <a:bodyPr/>
        <a:lstStyle/>
        <a:p>
          <a:r>
            <a:rPr lang="fr-FR" dirty="0" err="1"/>
            <a:t>Sing</a:t>
          </a:r>
          <a:r>
            <a:rPr lang="fr-FR" dirty="0"/>
            <a:t> a </a:t>
          </a:r>
          <a:r>
            <a:rPr lang="fr-FR" dirty="0" err="1"/>
            <a:t>song</a:t>
          </a:r>
          <a:endParaRPr lang="en-US" dirty="0"/>
        </a:p>
      </dgm:t>
    </dgm:pt>
    <dgm:pt modelId="{053629E4-29D2-4C24-8A36-F0D927D6AC86}" type="parTrans" cxnId="{B9D281E1-C2AA-4BD5-BBE4-D662571631AD}">
      <dgm:prSet/>
      <dgm:spPr/>
      <dgm:t>
        <a:bodyPr/>
        <a:lstStyle/>
        <a:p>
          <a:endParaRPr lang="en-US"/>
        </a:p>
      </dgm:t>
    </dgm:pt>
    <dgm:pt modelId="{D4DBFA9A-81FE-40B6-9D06-E21A383590A2}" type="sibTrans" cxnId="{B9D281E1-C2AA-4BD5-BBE4-D662571631AD}">
      <dgm:prSet/>
      <dgm:spPr/>
      <dgm:t>
        <a:bodyPr/>
        <a:lstStyle/>
        <a:p>
          <a:endParaRPr lang="en-US"/>
        </a:p>
      </dgm:t>
    </dgm:pt>
    <dgm:pt modelId="{DFD70324-F81A-4A5C-8753-4FE2C795C8AE}">
      <dgm:prSet/>
      <dgm:spPr/>
      <dgm:t>
        <a:bodyPr/>
        <a:lstStyle/>
        <a:p>
          <a:r>
            <a:rPr lang="fr-FR" dirty="0"/>
            <a:t>Play </a:t>
          </a:r>
          <a:r>
            <a:rPr lang="fr-FR" dirty="0" err="1"/>
            <a:t>with</a:t>
          </a:r>
          <a:r>
            <a:rPr lang="fr-FR" dirty="0"/>
            <a:t> the flash </a:t>
          </a:r>
          <a:r>
            <a:rPr lang="fr-FR" dirty="0" err="1"/>
            <a:t>cards</a:t>
          </a:r>
          <a:endParaRPr lang="en-US" dirty="0"/>
        </a:p>
      </dgm:t>
    </dgm:pt>
    <dgm:pt modelId="{5067C8CB-094F-4147-9AD6-11CE8BBDCB84}" type="parTrans" cxnId="{4C36C06E-F5D4-4F6C-9BD9-ACF615949EDD}">
      <dgm:prSet/>
      <dgm:spPr/>
      <dgm:t>
        <a:bodyPr/>
        <a:lstStyle/>
        <a:p>
          <a:endParaRPr lang="en-US"/>
        </a:p>
      </dgm:t>
    </dgm:pt>
    <dgm:pt modelId="{7315A978-FB49-4D68-9B29-D31C3E502FEB}" type="sibTrans" cxnId="{4C36C06E-F5D4-4F6C-9BD9-ACF615949EDD}">
      <dgm:prSet/>
      <dgm:spPr/>
      <dgm:t>
        <a:bodyPr/>
        <a:lstStyle/>
        <a:p>
          <a:endParaRPr lang="en-US"/>
        </a:p>
      </dgm:t>
    </dgm:pt>
    <dgm:pt modelId="{3A712AE8-04EF-4703-8525-D8A8C62F8ADA}">
      <dgm:prSet/>
      <dgm:spPr/>
      <dgm:t>
        <a:bodyPr/>
        <a:lstStyle/>
        <a:p>
          <a:r>
            <a:rPr lang="fr-FR" dirty="0" err="1"/>
            <a:t>Listen</a:t>
          </a:r>
          <a:r>
            <a:rPr lang="fr-FR" dirty="0"/>
            <a:t> and put in the right </a:t>
          </a:r>
          <a:r>
            <a:rPr lang="fr-FR" dirty="0" err="1"/>
            <a:t>order</a:t>
          </a:r>
          <a:r>
            <a:rPr lang="fr-FR" dirty="0"/>
            <a:t> (level-2): travail individuel puis confrontation en groupe pour présenter le résultat</a:t>
          </a:r>
          <a:endParaRPr lang="en-US" dirty="0"/>
        </a:p>
      </dgm:t>
    </dgm:pt>
    <dgm:pt modelId="{8461200F-D3C0-42E1-BB08-A385B59220FA}" type="parTrans" cxnId="{68679018-D453-4F88-89E9-B1C369C66BCB}">
      <dgm:prSet/>
      <dgm:spPr/>
      <dgm:t>
        <a:bodyPr/>
        <a:lstStyle/>
        <a:p>
          <a:endParaRPr lang="en-US"/>
        </a:p>
      </dgm:t>
    </dgm:pt>
    <dgm:pt modelId="{B2D78EA2-15CD-43C4-916F-F3ECA9E3FC8F}" type="sibTrans" cxnId="{68679018-D453-4F88-89E9-B1C369C66BCB}">
      <dgm:prSet/>
      <dgm:spPr/>
      <dgm:t>
        <a:bodyPr/>
        <a:lstStyle/>
        <a:p>
          <a:endParaRPr lang="en-US"/>
        </a:p>
      </dgm:t>
    </dgm:pt>
    <dgm:pt modelId="{C266E195-D6B5-1E4A-A273-D995BC15789E}" type="pres">
      <dgm:prSet presAssocID="{CF8B456D-661B-4349-A857-E2E236B54D5A}" presName="linear" presStyleCnt="0">
        <dgm:presLayoutVars>
          <dgm:animLvl val="lvl"/>
          <dgm:resizeHandles val="exact"/>
        </dgm:presLayoutVars>
      </dgm:prSet>
      <dgm:spPr/>
    </dgm:pt>
    <dgm:pt modelId="{40DD61D6-A77B-C14C-BBE2-D05A5B33EE90}" type="pres">
      <dgm:prSet presAssocID="{AF52F116-C0C1-4683-BB48-3D045AA32F1E}" presName="parentText" presStyleLbl="node1" presStyleIdx="0" presStyleCnt="3" custScaleY="144044">
        <dgm:presLayoutVars>
          <dgm:chMax val="0"/>
          <dgm:bulletEnabled val="1"/>
        </dgm:presLayoutVars>
      </dgm:prSet>
      <dgm:spPr/>
    </dgm:pt>
    <dgm:pt modelId="{09E717BC-D3A2-1743-B597-855B2C5B66E9}" type="pres">
      <dgm:prSet presAssocID="{D4DBFA9A-81FE-40B6-9D06-E21A383590A2}" presName="spacer" presStyleCnt="0"/>
      <dgm:spPr/>
    </dgm:pt>
    <dgm:pt modelId="{9A9FC78E-AAFA-C04B-96A6-2A1C504F7885}" type="pres">
      <dgm:prSet presAssocID="{DFD70324-F81A-4A5C-8753-4FE2C795C8AE}" presName="parentText" presStyleLbl="node1" presStyleIdx="1" presStyleCnt="3" custScaleY="141338">
        <dgm:presLayoutVars>
          <dgm:chMax val="0"/>
          <dgm:bulletEnabled val="1"/>
        </dgm:presLayoutVars>
      </dgm:prSet>
      <dgm:spPr/>
    </dgm:pt>
    <dgm:pt modelId="{149821B5-2EA8-814B-B243-E409C485DD4C}" type="pres">
      <dgm:prSet presAssocID="{7315A978-FB49-4D68-9B29-D31C3E502FEB}" presName="spacer" presStyleCnt="0"/>
      <dgm:spPr/>
    </dgm:pt>
    <dgm:pt modelId="{379D1BFA-4418-1341-9FE4-35B2B1D08E2B}" type="pres">
      <dgm:prSet presAssocID="{3A712AE8-04EF-4703-8525-D8A8C62F8ADA}" presName="parentText" presStyleLbl="node1" presStyleIdx="2" presStyleCnt="3" custScaleY="117453">
        <dgm:presLayoutVars>
          <dgm:chMax val="0"/>
          <dgm:bulletEnabled val="1"/>
        </dgm:presLayoutVars>
      </dgm:prSet>
      <dgm:spPr/>
    </dgm:pt>
  </dgm:ptLst>
  <dgm:cxnLst>
    <dgm:cxn modelId="{44DEAF0B-7BCA-314C-8D89-BE60D8619797}" type="presOf" srcId="{CF8B456D-661B-4349-A857-E2E236B54D5A}" destId="{C266E195-D6B5-1E4A-A273-D995BC15789E}" srcOrd="0" destOrd="0" presId="urn:microsoft.com/office/officeart/2005/8/layout/vList2"/>
    <dgm:cxn modelId="{68679018-D453-4F88-89E9-B1C369C66BCB}" srcId="{CF8B456D-661B-4349-A857-E2E236B54D5A}" destId="{3A712AE8-04EF-4703-8525-D8A8C62F8ADA}" srcOrd="2" destOrd="0" parTransId="{8461200F-D3C0-42E1-BB08-A385B59220FA}" sibTransId="{B2D78EA2-15CD-43C4-916F-F3ECA9E3FC8F}"/>
    <dgm:cxn modelId="{4C36C06E-F5D4-4F6C-9BD9-ACF615949EDD}" srcId="{CF8B456D-661B-4349-A857-E2E236B54D5A}" destId="{DFD70324-F81A-4A5C-8753-4FE2C795C8AE}" srcOrd="1" destOrd="0" parTransId="{5067C8CB-094F-4147-9AD6-11CE8BBDCB84}" sibTransId="{7315A978-FB49-4D68-9B29-D31C3E502FEB}"/>
    <dgm:cxn modelId="{8892FC71-5496-1040-9206-D6C7565B83C0}" type="presOf" srcId="{DFD70324-F81A-4A5C-8753-4FE2C795C8AE}" destId="{9A9FC78E-AAFA-C04B-96A6-2A1C504F7885}" srcOrd="0" destOrd="0" presId="urn:microsoft.com/office/officeart/2005/8/layout/vList2"/>
    <dgm:cxn modelId="{333C5B7C-45BA-3848-9745-61D8B81FDE07}" type="presOf" srcId="{3A712AE8-04EF-4703-8525-D8A8C62F8ADA}" destId="{379D1BFA-4418-1341-9FE4-35B2B1D08E2B}" srcOrd="0" destOrd="0" presId="urn:microsoft.com/office/officeart/2005/8/layout/vList2"/>
    <dgm:cxn modelId="{B9D281E1-C2AA-4BD5-BBE4-D662571631AD}" srcId="{CF8B456D-661B-4349-A857-E2E236B54D5A}" destId="{AF52F116-C0C1-4683-BB48-3D045AA32F1E}" srcOrd="0" destOrd="0" parTransId="{053629E4-29D2-4C24-8A36-F0D927D6AC86}" sibTransId="{D4DBFA9A-81FE-40B6-9D06-E21A383590A2}"/>
    <dgm:cxn modelId="{ECBB33F5-E88C-BC40-8656-B0FC2477A783}" type="presOf" srcId="{AF52F116-C0C1-4683-BB48-3D045AA32F1E}" destId="{40DD61D6-A77B-C14C-BBE2-D05A5B33EE90}" srcOrd="0" destOrd="0" presId="urn:microsoft.com/office/officeart/2005/8/layout/vList2"/>
    <dgm:cxn modelId="{6736E148-2A71-EA40-B24B-5C1BDE9E67FC}" type="presParOf" srcId="{C266E195-D6B5-1E4A-A273-D995BC15789E}" destId="{40DD61D6-A77B-C14C-BBE2-D05A5B33EE90}" srcOrd="0" destOrd="0" presId="urn:microsoft.com/office/officeart/2005/8/layout/vList2"/>
    <dgm:cxn modelId="{8AC8C025-FB09-3448-9723-EEDA8502934C}" type="presParOf" srcId="{C266E195-D6B5-1E4A-A273-D995BC15789E}" destId="{09E717BC-D3A2-1743-B597-855B2C5B66E9}" srcOrd="1" destOrd="0" presId="urn:microsoft.com/office/officeart/2005/8/layout/vList2"/>
    <dgm:cxn modelId="{2C9BCADA-A1E9-E44B-B413-21DED4E9D610}" type="presParOf" srcId="{C266E195-D6B5-1E4A-A273-D995BC15789E}" destId="{9A9FC78E-AAFA-C04B-96A6-2A1C504F7885}" srcOrd="2" destOrd="0" presId="urn:microsoft.com/office/officeart/2005/8/layout/vList2"/>
    <dgm:cxn modelId="{2D40DAE1-AA8A-BB46-BF4C-DDFFBF3EA6CC}" type="presParOf" srcId="{C266E195-D6B5-1E4A-A273-D995BC15789E}" destId="{149821B5-2EA8-814B-B243-E409C485DD4C}" srcOrd="3" destOrd="0" presId="urn:microsoft.com/office/officeart/2005/8/layout/vList2"/>
    <dgm:cxn modelId="{9E3A23E1-0ACD-B54B-BBB2-8B9685D30DD0}" type="presParOf" srcId="{C266E195-D6B5-1E4A-A273-D995BC15789E}" destId="{379D1BFA-4418-1341-9FE4-35B2B1D08E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91A3FB-148A-4F39-95FC-48622744A64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3C63324-DA48-4036-B79D-457019B9112E}">
      <dgm:prSet/>
      <dgm:spPr/>
      <dgm:t>
        <a:bodyPr/>
        <a:lstStyle/>
        <a:p>
          <a:r>
            <a:rPr lang="fr-FR"/>
            <a:t>4 équipes de 7 élèves</a:t>
          </a:r>
          <a:endParaRPr lang="en-US"/>
        </a:p>
      </dgm:t>
    </dgm:pt>
    <dgm:pt modelId="{EB31B05F-B058-41EB-880A-D82C831596FE}" type="parTrans" cxnId="{0C191728-79BA-4E23-9662-F7BF5CC02531}">
      <dgm:prSet/>
      <dgm:spPr/>
      <dgm:t>
        <a:bodyPr/>
        <a:lstStyle/>
        <a:p>
          <a:endParaRPr lang="en-US"/>
        </a:p>
      </dgm:t>
    </dgm:pt>
    <dgm:pt modelId="{07412FEC-9032-4BBB-A647-6150723F42C2}" type="sibTrans" cxnId="{0C191728-79BA-4E23-9662-F7BF5CC02531}">
      <dgm:prSet/>
      <dgm:spPr/>
      <dgm:t>
        <a:bodyPr/>
        <a:lstStyle/>
        <a:p>
          <a:endParaRPr lang="en-US"/>
        </a:p>
      </dgm:t>
    </dgm:pt>
    <dgm:pt modelId="{295079D4-D370-431B-AE64-2BE761F4E72D}">
      <dgm:prSet/>
      <dgm:spPr/>
      <dgm:t>
        <a:bodyPr/>
        <a:lstStyle/>
        <a:p>
          <a:r>
            <a:rPr lang="fr-FR" dirty="0"/>
            <a:t>4 affiches A3 au mur + un kit compas / règle / équerre / feutre</a:t>
          </a:r>
          <a:endParaRPr lang="en-US" dirty="0"/>
        </a:p>
      </dgm:t>
    </dgm:pt>
    <dgm:pt modelId="{FC0819D2-12C1-4B19-B891-D216032BE3EF}" type="parTrans" cxnId="{173FD11C-26D6-48D8-B2AB-57B872513855}">
      <dgm:prSet/>
      <dgm:spPr/>
      <dgm:t>
        <a:bodyPr/>
        <a:lstStyle/>
        <a:p>
          <a:endParaRPr lang="en-US"/>
        </a:p>
      </dgm:t>
    </dgm:pt>
    <dgm:pt modelId="{EBBE654A-50E2-4AE9-B4CC-A8D8A83420E9}" type="sibTrans" cxnId="{173FD11C-26D6-48D8-B2AB-57B872513855}">
      <dgm:prSet/>
      <dgm:spPr/>
      <dgm:t>
        <a:bodyPr/>
        <a:lstStyle/>
        <a:p>
          <a:endParaRPr lang="en-US"/>
        </a:p>
      </dgm:t>
    </dgm:pt>
    <dgm:pt modelId="{CEBC0CED-3053-44BE-A5A9-518CB48CB16C}">
      <dgm:prSet/>
      <dgm:spPr/>
      <dgm:t>
        <a:bodyPr/>
        <a:lstStyle/>
        <a:p>
          <a:r>
            <a:rPr lang="fr-FR" dirty="0"/>
            <a:t>1 équipe=6 élèves en file indienne à quelques mètres du tableau et un élève au tableau, en support</a:t>
          </a:r>
          <a:endParaRPr lang="en-US" dirty="0"/>
        </a:p>
      </dgm:t>
    </dgm:pt>
    <dgm:pt modelId="{5504F4D1-72D6-4E7D-B0DA-4AC7F5FCE7A1}" type="parTrans" cxnId="{9BA4EDB2-EA69-4D8A-8DBB-38F9B3B870BE}">
      <dgm:prSet/>
      <dgm:spPr/>
      <dgm:t>
        <a:bodyPr/>
        <a:lstStyle/>
        <a:p>
          <a:endParaRPr lang="en-US"/>
        </a:p>
      </dgm:t>
    </dgm:pt>
    <dgm:pt modelId="{7F35E8A9-4C1B-4CE0-861D-FA8E3E6BE60B}" type="sibTrans" cxnId="{9BA4EDB2-EA69-4D8A-8DBB-38F9B3B870BE}">
      <dgm:prSet/>
      <dgm:spPr/>
      <dgm:t>
        <a:bodyPr/>
        <a:lstStyle/>
        <a:p>
          <a:endParaRPr lang="en-US"/>
        </a:p>
      </dgm:t>
    </dgm:pt>
    <dgm:pt modelId="{D7C24289-5BCF-413B-BE45-F164205DCDD0}">
      <dgm:prSet/>
      <dgm:spPr/>
      <dgm:t>
        <a:bodyPr/>
        <a:lstStyle/>
        <a:p>
          <a:r>
            <a:rPr lang="fr-FR" dirty="0"/>
            <a:t>Une bande son, avec 6 étapes et des pauses entre chaque étape: </a:t>
          </a:r>
          <a:endParaRPr lang="en-US" dirty="0"/>
        </a:p>
      </dgm:t>
    </dgm:pt>
    <dgm:pt modelId="{05C136C8-F7CB-479A-BB32-53FE8EBECCCC}" type="parTrans" cxnId="{183510D3-117B-42B5-A3C1-78EFE220317A}">
      <dgm:prSet/>
      <dgm:spPr/>
      <dgm:t>
        <a:bodyPr/>
        <a:lstStyle/>
        <a:p>
          <a:endParaRPr lang="en-US"/>
        </a:p>
      </dgm:t>
    </dgm:pt>
    <dgm:pt modelId="{FA21EEB0-C20F-458A-9AE0-6B45987A7A17}" type="sibTrans" cxnId="{183510D3-117B-42B5-A3C1-78EFE220317A}">
      <dgm:prSet/>
      <dgm:spPr/>
      <dgm:t>
        <a:bodyPr/>
        <a:lstStyle/>
        <a:p>
          <a:endParaRPr lang="en-US"/>
        </a:p>
      </dgm:t>
    </dgm:pt>
    <dgm:pt modelId="{531504E8-8B0D-4D7A-83A5-BA76417D1A1C}">
      <dgm:prSet/>
      <dgm:spPr/>
      <dgm:t>
        <a:bodyPr/>
        <a:lstStyle/>
        <a:p>
          <a:r>
            <a:rPr lang="fr-FR"/>
            <a:t>Le premier élève court au tableau, dessine ce qui est demandé et repart en dernière position. Et ainsi de suite jusqu’à la réalisation complète.</a:t>
          </a:r>
          <a:endParaRPr lang="en-US"/>
        </a:p>
      </dgm:t>
    </dgm:pt>
    <dgm:pt modelId="{54672B68-EB96-4F49-B09F-B1DEA6903E7A}" type="parTrans" cxnId="{12EB6E6A-3ED4-4E03-BF36-D7551A56027D}">
      <dgm:prSet/>
      <dgm:spPr/>
      <dgm:t>
        <a:bodyPr/>
        <a:lstStyle/>
        <a:p>
          <a:endParaRPr lang="en-US"/>
        </a:p>
      </dgm:t>
    </dgm:pt>
    <dgm:pt modelId="{FA45641F-8835-4FA8-B9E7-5434EDED8EA2}" type="sibTrans" cxnId="{12EB6E6A-3ED4-4E03-BF36-D7551A56027D}">
      <dgm:prSet/>
      <dgm:spPr/>
      <dgm:t>
        <a:bodyPr/>
        <a:lstStyle/>
        <a:p>
          <a:endParaRPr lang="en-US"/>
        </a:p>
      </dgm:t>
    </dgm:pt>
    <dgm:pt modelId="{000E8B95-ABF2-4E79-995A-D6371588799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FR" i="1" dirty="0"/>
            <a:t>Variante en classe: Autour d’une table, réalisation par étape avec les conseils de chacun</a:t>
          </a:r>
          <a:endParaRPr lang="en-US" dirty="0"/>
        </a:p>
      </dgm:t>
    </dgm:pt>
    <dgm:pt modelId="{F2029868-7FCC-4FED-BBF5-16451711542E}" type="parTrans" cxnId="{12E2715D-6872-4727-A483-B9CFCA1B942A}">
      <dgm:prSet/>
      <dgm:spPr/>
      <dgm:t>
        <a:bodyPr/>
        <a:lstStyle/>
        <a:p>
          <a:endParaRPr lang="en-US"/>
        </a:p>
      </dgm:t>
    </dgm:pt>
    <dgm:pt modelId="{7F95F045-5B49-421A-B852-AEF06F4281E3}" type="sibTrans" cxnId="{12E2715D-6872-4727-A483-B9CFCA1B942A}">
      <dgm:prSet/>
      <dgm:spPr/>
      <dgm:t>
        <a:bodyPr/>
        <a:lstStyle/>
        <a:p>
          <a:endParaRPr lang="en-US"/>
        </a:p>
      </dgm:t>
    </dgm:pt>
    <dgm:pt modelId="{6446CE6E-ADEF-074F-8AEE-82A6E2244FA0}" type="pres">
      <dgm:prSet presAssocID="{A891A3FB-148A-4F39-95FC-48622744A647}" presName="diagram" presStyleCnt="0">
        <dgm:presLayoutVars>
          <dgm:dir/>
          <dgm:resizeHandles val="exact"/>
        </dgm:presLayoutVars>
      </dgm:prSet>
      <dgm:spPr/>
    </dgm:pt>
    <dgm:pt modelId="{3CC9A167-A381-F042-BC93-1825929217E9}" type="pres">
      <dgm:prSet presAssocID="{23C63324-DA48-4036-B79D-457019B9112E}" presName="node" presStyleLbl="node1" presStyleIdx="0" presStyleCnt="6">
        <dgm:presLayoutVars>
          <dgm:bulletEnabled val="1"/>
        </dgm:presLayoutVars>
      </dgm:prSet>
      <dgm:spPr/>
    </dgm:pt>
    <dgm:pt modelId="{E6EB21A1-DDDC-174B-A800-D0450D586E47}" type="pres">
      <dgm:prSet presAssocID="{07412FEC-9032-4BBB-A647-6150723F42C2}" presName="sibTrans" presStyleCnt="0"/>
      <dgm:spPr/>
    </dgm:pt>
    <dgm:pt modelId="{7C6BA29D-3D42-D043-89F7-EE15597FFE7D}" type="pres">
      <dgm:prSet presAssocID="{295079D4-D370-431B-AE64-2BE761F4E72D}" presName="node" presStyleLbl="node1" presStyleIdx="1" presStyleCnt="6">
        <dgm:presLayoutVars>
          <dgm:bulletEnabled val="1"/>
        </dgm:presLayoutVars>
      </dgm:prSet>
      <dgm:spPr/>
    </dgm:pt>
    <dgm:pt modelId="{6C721A63-FFE5-D449-8357-70BEF05525D8}" type="pres">
      <dgm:prSet presAssocID="{EBBE654A-50E2-4AE9-B4CC-A8D8A83420E9}" presName="sibTrans" presStyleCnt="0"/>
      <dgm:spPr/>
    </dgm:pt>
    <dgm:pt modelId="{5165CFE5-A87B-EB41-BA37-3D30E78CA1C3}" type="pres">
      <dgm:prSet presAssocID="{CEBC0CED-3053-44BE-A5A9-518CB48CB16C}" presName="node" presStyleLbl="node1" presStyleIdx="2" presStyleCnt="6">
        <dgm:presLayoutVars>
          <dgm:bulletEnabled val="1"/>
        </dgm:presLayoutVars>
      </dgm:prSet>
      <dgm:spPr/>
    </dgm:pt>
    <dgm:pt modelId="{EA3A78B7-B573-1C47-94B3-4EB4C0E4F649}" type="pres">
      <dgm:prSet presAssocID="{7F35E8A9-4C1B-4CE0-861D-FA8E3E6BE60B}" presName="sibTrans" presStyleCnt="0"/>
      <dgm:spPr/>
    </dgm:pt>
    <dgm:pt modelId="{D92241B2-A5D3-3847-964C-FF6032E09F84}" type="pres">
      <dgm:prSet presAssocID="{D7C24289-5BCF-413B-BE45-F164205DCDD0}" presName="node" presStyleLbl="node1" presStyleIdx="3" presStyleCnt="6">
        <dgm:presLayoutVars>
          <dgm:bulletEnabled val="1"/>
        </dgm:presLayoutVars>
      </dgm:prSet>
      <dgm:spPr/>
    </dgm:pt>
    <dgm:pt modelId="{5D6EE3FC-B69E-E546-8F54-B16F89A4CCEB}" type="pres">
      <dgm:prSet presAssocID="{FA21EEB0-C20F-458A-9AE0-6B45987A7A17}" presName="sibTrans" presStyleCnt="0"/>
      <dgm:spPr/>
    </dgm:pt>
    <dgm:pt modelId="{BD5D02FF-E853-954D-920F-254461F16593}" type="pres">
      <dgm:prSet presAssocID="{531504E8-8B0D-4D7A-83A5-BA76417D1A1C}" presName="node" presStyleLbl="node1" presStyleIdx="4" presStyleCnt="6">
        <dgm:presLayoutVars>
          <dgm:bulletEnabled val="1"/>
        </dgm:presLayoutVars>
      </dgm:prSet>
      <dgm:spPr/>
    </dgm:pt>
    <dgm:pt modelId="{AB756426-EA65-6247-8F3D-401ECEC37AED}" type="pres">
      <dgm:prSet presAssocID="{FA45641F-8835-4FA8-B9E7-5434EDED8EA2}" presName="sibTrans" presStyleCnt="0"/>
      <dgm:spPr/>
    </dgm:pt>
    <dgm:pt modelId="{5713C1C2-32FE-5E4C-833B-9C3D1DBC95AC}" type="pres">
      <dgm:prSet presAssocID="{000E8B95-ABF2-4E79-995A-D63715887993}" presName="node" presStyleLbl="node1" presStyleIdx="5" presStyleCnt="6">
        <dgm:presLayoutVars>
          <dgm:bulletEnabled val="1"/>
        </dgm:presLayoutVars>
      </dgm:prSet>
      <dgm:spPr/>
    </dgm:pt>
  </dgm:ptLst>
  <dgm:cxnLst>
    <dgm:cxn modelId="{B733440C-9BCE-EB46-899C-788408B4E3D7}" type="presOf" srcId="{295079D4-D370-431B-AE64-2BE761F4E72D}" destId="{7C6BA29D-3D42-D043-89F7-EE15597FFE7D}" srcOrd="0" destOrd="0" presId="urn:microsoft.com/office/officeart/2005/8/layout/default"/>
    <dgm:cxn modelId="{173FD11C-26D6-48D8-B2AB-57B872513855}" srcId="{A891A3FB-148A-4F39-95FC-48622744A647}" destId="{295079D4-D370-431B-AE64-2BE761F4E72D}" srcOrd="1" destOrd="0" parTransId="{FC0819D2-12C1-4B19-B891-D216032BE3EF}" sibTransId="{EBBE654A-50E2-4AE9-B4CC-A8D8A83420E9}"/>
    <dgm:cxn modelId="{0C191728-79BA-4E23-9662-F7BF5CC02531}" srcId="{A891A3FB-148A-4F39-95FC-48622744A647}" destId="{23C63324-DA48-4036-B79D-457019B9112E}" srcOrd="0" destOrd="0" parTransId="{EB31B05F-B058-41EB-880A-D82C831596FE}" sibTransId="{07412FEC-9032-4BBB-A647-6150723F42C2}"/>
    <dgm:cxn modelId="{04B0315B-D7B9-E545-813E-B4E41B09793A}" type="presOf" srcId="{23C63324-DA48-4036-B79D-457019B9112E}" destId="{3CC9A167-A381-F042-BC93-1825929217E9}" srcOrd="0" destOrd="0" presId="urn:microsoft.com/office/officeart/2005/8/layout/default"/>
    <dgm:cxn modelId="{12E2715D-6872-4727-A483-B9CFCA1B942A}" srcId="{A891A3FB-148A-4F39-95FC-48622744A647}" destId="{000E8B95-ABF2-4E79-995A-D63715887993}" srcOrd="5" destOrd="0" parTransId="{F2029868-7FCC-4FED-BBF5-16451711542E}" sibTransId="{7F95F045-5B49-421A-B852-AEF06F4281E3}"/>
    <dgm:cxn modelId="{12EB6E6A-3ED4-4E03-BF36-D7551A56027D}" srcId="{A891A3FB-148A-4F39-95FC-48622744A647}" destId="{531504E8-8B0D-4D7A-83A5-BA76417D1A1C}" srcOrd="4" destOrd="0" parTransId="{54672B68-EB96-4F49-B09F-B1DEA6903E7A}" sibTransId="{FA45641F-8835-4FA8-B9E7-5434EDED8EA2}"/>
    <dgm:cxn modelId="{EE609D94-A235-9948-BCEF-F1EEA137038C}" type="presOf" srcId="{A891A3FB-148A-4F39-95FC-48622744A647}" destId="{6446CE6E-ADEF-074F-8AEE-82A6E2244FA0}" srcOrd="0" destOrd="0" presId="urn:microsoft.com/office/officeart/2005/8/layout/default"/>
    <dgm:cxn modelId="{B3097EB0-7F90-3748-8799-802D38503290}" type="presOf" srcId="{D7C24289-5BCF-413B-BE45-F164205DCDD0}" destId="{D92241B2-A5D3-3847-964C-FF6032E09F84}" srcOrd="0" destOrd="0" presId="urn:microsoft.com/office/officeart/2005/8/layout/default"/>
    <dgm:cxn modelId="{9BA4EDB2-EA69-4D8A-8DBB-38F9B3B870BE}" srcId="{A891A3FB-148A-4F39-95FC-48622744A647}" destId="{CEBC0CED-3053-44BE-A5A9-518CB48CB16C}" srcOrd="2" destOrd="0" parTransId="{5504F4D1-72D6-4E7D-B0DA-4AC7F5FCE7A1}" sibTransId="{7F35E8A9-4C1B-4CE0-861D-FA8E3E6BE60B}"/>
    <dgm:cxn modelId="{B54FD5B3-91C2-3042-BE75-29CC96075C36}" type="presOf" srcId="{531504E8-8B0D-4D7A-83A5-BA76417D1A1C}" destId="{BD5D02FF-E853-954D-920F-254461F16593}" srcOrd="0" destOrd="0" presId="urn:microsoft.com/office/officeart/2005/8/layout/default"/>
    <dgm:cxn modelId="{FC6DAABD-95E1-B346-A52F-F6167AC014DC}" type="presOf" srcId="{CEBC0CED-3053-44BE-A5A9-518CB48CB16C}" destId="{5165CFE5-A87B-EB41-BA37-3D30E78CA1C3}" srcOrd="0" destOrd="0" presId="urn:microsoft.com/office/officeart/2005/8/layout/default"/>
    <dgm:cxn modelId="{183510D3-117B-42B5-A3C1-78EFE220317A}" srcId="{A891A3FB-148A-4F39-95FC-48622744A647}" destId="{D7C24289-5BCF-413B-BE45-F164205DCDD0}" srcOrd="3" destOrd="0" parTransId="{05C136C8-F7CB-479A-BB32-53FE8EBECCCC}" sibTransId="{FA21EEB0-C20F-458A-9AE0-6B45987A7A17}"/>
    <dgm:cxn modelId="{678D25E4-31A4-8E4E-8101-46ABBD8AC305}" type="presOf" srcId="{000E8B95-ABF2-4E79-995A-D63715887993}" destId="{5713C1C2-32FE-5E4C-833B-9C3D1DBC95AC}" srcOrd="0" destOrd="0" presId="urn:microsoft.com/office/officeart/2005/8/layout/default"/>
    <dgm:cxn modelId="{51C20A17-D897-8A47-9831-8614AD529BC1}" type="presParOf" srcId="{6446CE6E-ADEF-074F-8AEE-82A6E2244FA0}" destId="{3CC9A167-A381-F042-BC93-1825929217E9}" srcOrd="0" destOrd="0" presId="urn:microsoft.com/office/officeart/2005/8/layout/default"/>
    <dgm:cxn modelId="{85378343-BFB2-834A-B96F-5E5FA2B91F4B}" type="presParOf" srcId="{6446CE6E-ADEF-074F-8AEE-82A6E2244FA0}" destId="{E6EB21A1-DDDC-174B-A800-D0450D586E47}" srcOrd="1" destOrd="0" presId="urn:microsoft.com/office/officeart/2005/8/layout/default"/>
    <dgm:cxn modelId="{632793F3-BC6A-A843-8A91-89A565F0B332}" type="presParOf" srcId="{6446CE6E-ADEF-074F-8AEE-82A6E2244FA0}" destId="{7C6BA29D-3D42-D043-89F7-EE15597FFE7D}" srcOrd="2" destOrd="0" presId="urn:microsoft.com/office/officeart/2005/8/layout/default"/>
    <dgm:cxn modelId="{FA796045-604D-264C-9062-F2F3E2804BF0}" type="presParOf" srcId="{6446CE6E-ADEF-074F-8AEE-82A6E2244FA0}" destId="{6C721A63-FFE5-D449-8357-70BEF05525D8}" srcOrd="3" destOrd="0" presId="urn:microsoft.com/office/officeart/2005/8/layout/default"/>
    <dgm:cxn modelId="{230CE92F-3208-2C41-941F-9243DC3253B0}" type="presParOf" srcId="{6446CE6E-ADEF-074F-8AEE-82A6E2244FA0}" destId="{5165CFE5-A87B-EB41-BA37-3D30E78CA1C3}" srcOrd="4" destOrd="0" presId="urn:microsoft.com/office/officeart/2005/8/layout/default"/>
    <dgm:cxn modelId="{D204F6BC-752B-A441-AD6D-E5A1A5C57917}" type="presParOf" srcId="{6446CE6E-ADEF-074F-8AEE-82A6E2244FA0}" destId="{EA3A78B7-B573-1C47-94B3-4EB4C0E4F649}" srcOrd="5" destOrd="0" presId="urn:microsoft.com/office/officeart/2005/8/layout/default"/>
    <dgm:cxn modelId="{96DA7709-1E58-5C4A-A18C-FAC6CB10A388}" type="presParOf" srcId="{6446CE6E-ADEF-074F-8AEE-82A6E2244FA0}" destId="{D92241B2-A5D3-3847-964C-FF6032E09F84}" srcOrd="6" destOrd="0" presId="urn:microsoft.com/office/officeart/2005/8/layout/default"/>
    <dgm:cxn modelId="{D8EE2AF7-B079-5A40-8700-6B80EFA03950}" type="presParOf" srcId="{6446CE6E-ADEF-074F-8AEE-82A6E2244FA0}" destId="{5D6EE3FC-B69E-E546-8F54-B16F89A4CCEB}" srcOrd="7" destOrd="0" presId="urn:microsoft.com/office/officeart/2005/8/layout/default"/>
    <dgm:cxn modelId="{0135667C-F2B9-7549-A1A7-0C1B45F770A8}" type="presParOf" srcId="{6446CE6E-ADEF-074F-8AEE-82A6E2244FA0}" destId="{BD5D02FF-E853-954D-920F-254461F16593}" srcOrd="8" destOrd="0" presId="urn:microsoft.com/office/officeart/2005/8/layout/default"/>
    <dgm:cxn modelId="{2E7EC404-B6DB-AB46-968D-715582902B07}" type="presParOf" srcId="{6446CE6E-ADEF-074F-8AEE-82A6E2244FA0}" destId="{AB756426-EA65-6247-8F3D-401ECEC37AED}" srcOrd="9" destOrd="0" presId="urn:microsoft.com/office/officeart/2005/8/layout/default"/>
    <dgm:cxn modelId="{F54FD871-3237-E041-AC0C-9935159872FD}" type="presParOf" srcId="{6446CE6E-ADEF-074F-8AEE-82A6E2244FA0}" destId="{5713C1C2-32FE-5E4C-833B-9C3D1DBC95A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D61D6-A77B-C14C-BBE2-D05A5B33EE90}">
      <dsp:nvSpPr>
        <dsp:cNvPr id="0" name=""/>
        <dsp:cNvSpPr/>
      </dsp:nvSpPr>
      <dsp:spPr>
        <a:xfrm>
          <a:off x="0" y="220503"/>
          <a:ext cx="7060095" cy="935415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Chanson enregistrée en mp3</a:t>
          </a:r>
          <a:endParaRPr lang="en-US" sz="3900" kern="1200" dirty="0"/>
        </a:p>
      </dsp:txBody>
      <dsp:txXfrm>
        <a:off x="45663" y="266166"/>
        <a:ext cx="6968769" cy="844089"/>
      </dsp:txXfrm>
    </dsp:sp>
    <dsp:sp modelId="{9A9FC78E-AAFA-C04B-96A6-2A1C504F7885}">
      <dsp:nvSpPr>
        <dsp:cNvPr id="0" name=""/>
        <dsp:cNvSpPr/>
      </dsp:nvSpPr>
      <dsp:spPr>
        <a:xfrm>
          <a:off x="0" y="1268239"/>
          <a:ext cx="7060095" cy="935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/>
            <a:t>Vidéo clip (lien youtube)</a:t>
          </a:r>
          <a:endParaRPr lang="en-US" sz="3900" kern="1200"/>
        </a:p>
      </dsp:txBody>
      <dsp:txXfrm>
        <a:off x="45663" y="1313902"/>
        <a:ext cx="6968769" cy="844089"/>
      </dsp:txXfrm>
    </dsp:sp>
    <dsp:sp modelId="{379D1BFA-4418-1341-9FE4-35B2B1D08E2B}">
      <dsp:nvSpPr>
        <dsp:cNvPr id="0" name=""/>
        <dsp:cNvSpPr/>
      </dsp:nvSpPr>
      <dsp:spPr>
        <a:xfrm>
          <a:off x="0" y="2315974"/>
          <a:ext cx="7060095" cy="93541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/>
            <a:t>Flash cards « </a:t>
          </a:r>
          <a:r>
            <a:rPr lang="fr-FR" sz="3900" i="1" kern="1200"/>
            <a:t>shapes</a:t>
          </a:r>
          <a:r>
            <a:rPr lang="fr-FR" sz="3900" kern="1200"/>
            <a:t> »</a:t>
          </a:r>
          <a:endParaRPr lang="en-US" sz="3900" kern="1200"/>
        </a:p>
      </dsp:txBody>
      <dsp:txXfrm>
        <a:off x="45663" y="2361637"/>
        <a:ext cx="6968769" cy="844089"/>
      </dsp:txXfrm>
    </dsp:sp>
    <dsp:sp modelId="{75F7AD1E-8AE0-B445-8668-82FFA1F615CC}">
      <dsp:nvSpPr>
        <dsp:cNvPr id="0" name=""/>
        <dsp:cNvSpPr/>
      </dsp:nvSpPr>
      <dsp:spPr>
        <a:xfrm>
          <a:off x="0" y="3377997"/>
          <a:ext cx="7060095" cy="935415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/>
            <a:t>Tableau à compléter</a:t>
          </a:r>
          <a:endParaRPr lang="en-US" sz="3900" kern="1200"/>
        </a:p>
      </dsp:txBody>
      <dsp:txXfrm>
        <a:off x="45663" y="3423660"/>
        <a:ext cx="6968769" cy="844089"/>
      </dsp:txXfrm>
    </dsp:sp>
    <dsp:sp modelId="{C131CFFD-956D-1547-AAAD-F3798B970EDC}">
      <dsp:nvSpPr>
        <dsp:cNvPr id="0" name=""/>
        <dsp:cNvSpPr/>
      </dsp:nvSpPr>
      <dsp:spPr>
        <a:xfrm>
          <a:off x="0" y="4411444"/>
          <a:ext cx="7060095" cy="935415"/>
        </a:xfrm>
        <a:prstGeom prst="roundRect">
          <a:avLst/>
        </a:prstGeom>
        <a:solidFill>
          <a:schemeClr val="accent5">
            <a:hueOff val="1478527"/>
            <a:satOff val="6168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Learning Apps -1-</a:t>
          </a:r>
          <a:endParaRPr lang="en-US" sz="3900" kern="1200" dirty="0"/>
        </a:p>
      </dsp:txBody>
      <dsp:txXfrm>
        <a:off x="45663" y="4457107"/>
        <a:ext cx="6968769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D61D6-A77B-C14C-BBE2-D05A5B33EE90}">
      <dsp:nvSpPr>
        <dsp:cNvPr id="0" name=""/>
        <dsp:cNvSpPr/>
      </dsp:nvSpPr>
      <dsp:spPr>
        <a:xfrm>
          <a:off x="0" y="171460"/>
          <a:ext cx="7060095" cy="1140115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 err="1"/>
            <a:t>Sing</a:t>
          </a:r>
          <a:r>
            <a:rPr lang="fr-FR" sz="3300" kern="1200" dirty="0"/>
            <a:t> a </a:t>
          </a:r>
          <a:r>
            <a:rPr lang="fr-FR" sz="3300" kern="1200" dirty="0" err="1"/>
            <a:t>song</a:t>
          </a:r>
          <a:endParaRPr lang="en-US" sz="3300" kern="1200" dirty="0"/>
        </a:p>
      </dsp:txBody>
      <dsp:txXfrm>
        <a:off x="55656" y="227116"/>
        <a:ext cx="6948783" cy="1028803"/>
      </dsp:txXfrm>
    </dsp:sp>
    <dsp:sp modelId="{9A9FC78E-AAFA-C04B-96A6-2A1C504F7885}">
      <dsp:nvSpPr>
        <dsp:cNvPr id="0" name=""/>
        <dsp:cNvSpPr/>
      </dsp:nvSpPr>
      <dsp:spPr>
        <a:xfrm>
          <a:off x="0" y="1406616"/>
          <a:ext cx="7060095" cy="111869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Play </a:t>
          </a:r>
          <a:r>
            <a:rPr lang="fr-FR" sz="3300" kern="1200" dirty="0" err="1"/>
            <a:t>with</a:t>
          </a:r>
          <a:r>
            <a:rPr lang="fr-FR" sz="3300" kern="1200" dirty="0"/>
            <a:t> the flash </a:t>
          </a:r>
          <a:r>
            <a:rPr lang="fr-FR" sz="3300" kern="1200" dirty="0" err="1"/>
            <a:t>cards</a:t>
          </a:r>
          <a:endParaRPr lang="en-US" sz="3300" kern="1200" dirty="0"/>
        </a:p>
      </dsp:txBody>
      <dsp:txXfrm>
        <a:off x="54610" y="1461226"/>
        <a:ext cx="6950875" cy="1009477"/>
      </dsp:txXfrm>
    </dsp:sp>
    <dsp:sp modelId="{379D1BFA-4418-1341-9FE4-35B2B1D08E2B}">
      <dsp:nvSpPr>
        <dsp:cNvPr id="0" name=""/>
        <dsp:cNvSpPr/>
      </dsp:nvSpPr>
      <dsp:spPr>
        <a:xfrm>
          <a:off x="0" y="2620353"/>
          <a:ext cx="7060095" cy="1190146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 err="1"/>
            <a:t>Listen</a:t>
          </a:r>
          <a:r>
            <a:rPr lang="fr-FR" sz="3300" kern="1200" dirty="0"/>
            <a:t> and put in the right </a:t>
          </a:r>
          <a:r>
            <a:rPr lang="fr-FR" sz="3300" kern="1200" dirty="0" err="1"/>
            <a:t>order</a:t>
          </a:r>
          <a:endParaRPr lang="en-US" sz="3300" kern="1200" dirty="0"/>
        </a:p>
      </dsp:txBody>
      <dsp:txXfrm>
        <a:off x="58098" y="2678451"/>
        <a:ext cx="6943899" cy="1073950"/>
      </dsp:txXfrm>
    </dsp:sp>
    <dsp:sp modelId="{75F7AD1E-8AE0-B445-8668-82FFA1F615CC}">
      <dsp:nvSpPr>
        <dsp:cNvPr id="0" name=""/>
        <dsp:cNvSpPr/>
      </dsp:nvSpPr>
      <dsp:spPr>
        <a:xfrm>
          <a:off x="0" y="3917630"/>
          <a:ext cx="7060095" cy="1185785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 err="1"/>
            <a:t>Listen</a:t>
          </a:r>
          <a:r>
            <a:rPr lang="fr-FR" sz="3300" kern="1200" dirty="0"/>
            <a:t> and </a:t>
          </a:r>
          <a:r>
            <a:rPr lang="fr-FR" sz="3300" kern="1200" dirty="0" err="1"/>
            <a:t>draw</a:t>
          </a:r>
          <a:r>
            <a:rPr lang="fr-FR" sz="3300" kern="1200" dirty="0"/>
            <a:t> / </a:t>
          </a:r>
          <a:r>
            <a:rPr lang="fr-FR" sz="3300" kern="1200" dirty="0" err="1"/>
            <a:t>Give</a:t>
          </a:r>
          <a:r>
            <a:rPr lang="fr-FR" sz="3300" kern="1200" dirty="0"/>
            <a:t> instructions</a:t>
          </a:r>
          <a:endParaRPr lang="en-US" sz="3300" kern="1200" dirty="0"/>
        </a:p>
      </dsp:txBody>
      <dsp:txXfrm>
        <a:off x="57885" y="3975515"/>
        <a:ext cx="6944325" cy="1070015"/>
      </dsp:txXfrm>
    </dsp:sp>
    <dsp:sp modelId="{C131CFFD-956D-1547-AAAD-F3798B970EDC}">
      <dsp:nvSpPr>
        <dsp:cNvPr id="0" name=""/>
        <dsp:cNvSpPr/>
      </dsp:nvSpPr>
      <dsp:spPr>
        <a:xfrm>
          <a:off x="0" y="5186365"/>
          <a:ext cx="7060095" cy="1185848"/>
        </a:xfrm>
        <a:prstGeom prst="roundRect">
          <a:avLst/>
        </a:prstGeom>
        <a:solidFill>
          <a:schemeClr val="accent5">
            <a:hueOff val="1478527"/>
            <a:satOff val="6168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Learning Apps -2-</a:t>
          </a:r>
          <a:endParaRPr lang="en-US" sz="3300" kern="1200" dirty="0"/>
        </a:p>
      </dsp:txBody>
      <dsp:txXfrm>
        <a:off x="57888" y="5244253"/>
        <a:ext cx="6944319" cy="10700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D61D6-A77B-C14C-BBE2-D05A5B33EE90}">
      <dsp:nvSpPr>
        <dsp:cNvPr id="0" name=""/>
        <dsp:cNvSpPr/>
      </dsp:nvSpPr>
      <dsp:spPr>
        <a:xfrm>
          <a:off x="0" y="33357"/>
          <a:ext cx="6436159" cy="191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Sing</a:t>
          </a:r>
          <a:r>
            <a:rPr lang="fr-FR" sz="2400" kern="1200" dirty="0"/>
            <a:t> a </a:t>
          </a:r>
          <a:r>
            <a:rPr lang="fr-FR" sz="2400" kern="1200" dirty="0" err="1"/>
            <a:t>song</a:t>
          </a:r>
          <a:endParaRPr lang="en-US" sz="2400" kern="1200" dirty="0"/>
        </a:p>
      </dsp:txBody>
      <dsp:txXfrm>
        <a:off x="93603" y="126960"/>
        <a:ext cx="6248953" cy="1730260"/>
      </dsp:txXfrm>
    </dsp:sp>
    <dsp:sp modelId="{9A9FC78E-AAFA-C04B-96A6-2A1C504F7885}">
      <dsp:nvSpPr>
        <dsp:cNvPr id="0" name=""/>
        <dsp:cNvSpPr/>
      </dsp:nvSpPr>
      <dsp:spPr>
        <a:xfrm>
          <a:off x="0" y="2019944"/>
          <a:ext cx="6436159" cy="18814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Play </a:t>
          </a:r>
          <a:r>
            <a:rPr lang="fr-FR" sz="2400" kern="1200" dirty="0" err="1"/>
            <a:t>with</a:t>
          </a:r>
          <a:r>
            <a:rPr lang="fr-FR" sz="2400" kern="1200" dirty="0"/>
            <a:t> the flash </a:t>
          </a:r>
          <a:r>
            <a:rPr lang="fr-FR" sz="2400" kern="1200" dirty="0" err="1"/>
            <a:t>cards</a:t>
          </a:r>
          <a:endParaRPr lang="en-US" sz="2400" kern="1200" dirty="0"/>
        </a:p>
      </dsp:txBody>
      <dsp:txXfrm>
        <a:off x="91845" y="2111789"/>
        <a:ext cx="6252469" cy="1697755"/>
      </dsp:txXfrm>
    </dsp:sp>
    <dsp:sp modelId="{379D1BFA-4418-1341-9FE4-35B2B1D08E2B}">
      <dsp:nvSpPr>
        <dsp:cNvPr id="0" name=""/>
        <dsp:cNvSpPr/>
      </dsp:nvSpPr>
      <dsp:spPr>
        <a:xfrm>
          <a:off x="0" y="3970510"/>
          <a:ext cx="6436159" cy="15634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Listen</a:t>
          </a:r>
          <a:r>
            <a:rPr lang="fr-FR" sz="2400" kern="1200" dirty="0"/>
            <a:t> and put in the right </a:t>
          </a:r>
          <a:r>
            <a:rPr lang="fr-FR" sz="2400" kern="1200" dirty="0" err="1"/>
            <a:t>order</a:t>
          </a:r>
          <a:r>
            <a:rPr lang="fr-FR" sz="2400" kern="1200" dirty="0"/>
            <a:t> (level-2): travail individuel puis confrontation en groupe pour présenter le résultat</a:t>
          </a:r>
          <a:endParaRPr lang="en-US" sz="2400" kern="1200" dirty="0"/>
        </a:p>
      </dsp:txBody>
      <dsp:txXfrm>
        <a:off x="76324" y="4046834"/>
        <a:ext cx="6283511" cy="1410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A167-A381-F042-BC93-1825929217E9}">
      <dsp:nvSpPr>
        <dsp:cNvPr id="0" name=""/>
        <dsp:cNvSpPr/>
      </dsp:nvSpPr>
      <dsp:spPr>
        <a:xfrm>
          <a:off x="399732" y="1921"/>
          <a:ext cx="3081270" cy="18487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4 équipes de 7 élèves</a:t>
          </a:r>
          <a:endParaRPr lang="en-US" sz="1900" kern="1200"/>
        </a:p>
      </dsp:txBody>
      <dsp:txXfrm>
        <a:off x="399732" y="1921"/>
        <a:ext cx="3081270" cy="1848762"/>
      </dsp:txXfrm>
    </dsp:sp>
    <dsp:sp modelId="{7C6BA29D-3D42-D043-89F7-EE15597FFE7D}">
      <dsp:nvSpPr>
        <dsp:cNvPr id="0" name=""/>
        <dsp:cNvSpPr/>
      </dsp:nvSpPr>
      <dsp:spPr>
        <a:xfrm>
          <a:off x="3789130" y="1921"/>
          <a:ext cx="3081270" cy="1848762"/>
        </a:xfrm>
        <a:prstGeom prst="rect">
          <a:avLst/>
        </a:prstGeom>
        <a:solidFill>
          <a:schemeClr val="accent5">
            <a:hueOff val="295705"/>
            <a:satOff val="1234"/>
            <a:lumOff val="-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4 affiches A3 au mur + un kit compas / règle / équerre / feutre</a:t>
          </a:r>
          <a:endParaRPr lang="en-US" sz="1900" kern="1200" dirty="0"/>
        </a:p>
      </dsp:txBody>
      <dsp:txXfrm>
        <a:off x="3789130" y="1921"/>
        <a:ext cx="3081270" cy="1848762"/>
      </dsp:txXfrm>
    </dsp:sp>
    <dsp:sp modelId="{5165CFE5-A87B-EB41-BA37-3D30E78CA1C3}">
      <dsp:nvSpPr>
        <dsp:cNvPr id="0" name=""/>
        <dsp:cNvSpPr/>
      </dsp:nvSpPr>
      <dsp:spPr>
        <a:xfrm>
          <a:off x="7178528" y="1921"/>
          <a:ext cx="3081270" cy="1848762"/>
        </a:xfrm>
        <a:prstGeom prst="rect">
          <a:avLst/>
        </a:prstGeom>
        <a:solidFill>
          <a:schemeClr val="accent5">
            <a:hueOff val="591411"/>
            <a:satOff val="2467"/>
            <a:lumOff val="-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1 équipe=6 élèves en file indienne à quelques mètres du tableau et un élève au tableau, en support</a:t>
          </a:r>
          <a:endParaRPr lang="en-US" sz="1900" kern="1200" dirty="0"/>
        </a:p>
      </dsp:txBody>
      <dsp:txXfrm>
        <a:off x="7178528" y="1921"/>
        <a:ext cx="3081270" cy="1848762"/>
      </dsp:txXfrm>
    </dsp:sp>
    <dsp:sp modelId="{D92241B2-A5D3-3847-964C-FF6032E09F84}">
      <dsp:nvSpPr>
        <dsp:cNvPr id="0" name=""/>
        <dsp:cNvSpPr/>
      </dsp:nvSpPr>
      <dsp:spPr>
        <a:xfrm>
          <a:off x="399732" y="2158811"/>
          <a:ext cx="3081270" cy="1848762"/>
        </a:xfrm>
        <a:prstGeom prst="rect">
          <a:avLst/>
        </a:prstGeom>
        <a:solidFill>
          <a:schemeClr val="accent5">
            <a:hueOff val="887116"/>
            <a:satOff val="3701"/>
            <a:lumOff val="-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Une bande son, avec 6 étapes et des pauses entre chaque étape: </a:t>
          </a:r>
          <a:endParaRPr lang="en-US" sz="1900" kern="1200" dirty="0"/>
        </a:p>
      </dsp:txBody>
      <dsp:txXfrm>
        <a:off x="399732" y="2158811"/>
        <a:ext cx="3081270" cy="1848762"/>
      </dsp:txXfrm>
    </dsp:sp>
    <dsp:sp modelId="{BD5D02FF-E853-954D-920F-254461F16593}">
      <dsp:nvSpPr>
        <dsp:cNvPr id="0" name=""/>
        <dsp:cNvSpPr/>
      </dsp:nvSpPr>
      <dsp:spPr>
        <a:xfrm>
          <a:off x="3789130" y="2158811"/>
          <a:ext cx="3081270" cy="1848762"/>
        </a:xfrm>
        <a:prstGeom prst="rect">
          <a:avLst/>
        </a:prstGeom>
        <a:solidFill>
          <a:schemeClr val="accent5">
            <a:hueOff val="1182821"/>
            <a:satOff val="4934"/>
            <a:lumOff val="-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Le premier élève court au tableau, dessine ce qui est demandé et repart en dernière position. Et ainsi de suite jusqu’à la réalisation complète.</a:t>
          </a:r>
          <a:endParaRPr lang="en-US" sz="1900" kern="1200"/>
        </a:p>
      </dsp:txBody>
      <dsp:txXfrm>
        <a:off x="3789130" y="2158811"/>
        <a:ext cx="3081270" cy="1848762"/>
      </dsp:txXfrm>
    </dsp:sp>
    <dsp:sp modelId="{5713C1C2-32FE-5E4C-833B-9C3D1DBC95AC}">
      <dsp:nvSpPr>
        <dsp:cNvPr id="0" name=""/>
        <dsp:cNvSpPr/>
      </dsp:nvSpPr>
      <dsp:spPr>
        <a:xfrm>
          <a:off x="7178528" y="2158811"/>
          <a:ext cx="3081270" cy="184876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 dirty="0"/>
            <a:t>Variante en classe: Autour d’une table, réalisation par étape avec les conseils de chacun</a:t>
          </a:r>
          <a:endParaRPr lang="en-US" sz="1900" kern="1200" dirty="0"/>
        </a:p>
      </dsp:txBody>
      <dsp:txXfrm>
        <a:off x="7178528" y="2158811"/>
        <a:ext cx="3081270" cy="1848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C7029-06A7-6B4B-B13F-9AF4E2002778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053C8-E938-0D42-B80F-85C8A15A50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95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élèves découvriront une chanson, essaieront de la comprendre et isoleront le lexique.</a:t>
            </a:r>
          </a:p>
          <a:p>
            <a:r>
              <a:rPr lang="fr-FR" dirty="0"/>
              <a:t>Ils s’entraineront à le mémoriser grâce à des activités « Flash </a:t>
            </a:r>
            <a:r>
              <a:rPr lang="fr-FR" dirty="0" err="1"/>
              <a:t>cards</a:t>
            </a:r>
            <a:r>
              <a:rPr lang="fr-FR" dirty="0"/>
              <a:t> »</a:t>
            </a:r>
          </a:p>
          <a:p>
            <a:r>
              <a:rPr lang="fr-FR" dirty="0"/>
              <a:t>Ils en garderont trace dans un tableau (complété, à compléter par écrit, ou à compléter avec des étiquettes)</a:t>
            </a:r>
          </a:p>
          <a:p>
            <a:r>
              <a:rPr lang="fr-FR" dirty="0"/>
              <a:t>Ils s’entraineront à l’école ou à la maison grâce à 3 </a:t>
            </a:r>
            <a:r>
              <a:rPr lang="fr-FR" dirty="0" err="1"/>
              <a:t>learning</a:t>
            </a:r>
            <a:r>
              <a:rPr lang="fr-FR" dirty="0"/>
              <a:t> Apps (niveau 1: lexique)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895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Cet exercice est plus difficile que celui de la journée précédente: 3 figures sont quasi-identiques (</a:t>
            </a:r>
            <a:r>
              <a:rPr lang="fr-FR" dirty="0" err="1"/>
              <a:t>présernce</a:t>
            </a:r>
            <a:r>
              <a:rPr lang="fr-FR" dirty="0"/>
              <a:t> ou non d’un angle droit, position de cet angle droit)</a:t>
            </a:r>
          </a:p>
          <a:p>
            <a:endParaRPr lang="fr-FR" dirty="0"/>
          </a:p>
          <a:p>
            <a:r>
              <a:rPr lang="fr-FR" dirty="0"/>
              <a:t>1 ère écoute, sans les cartes manipulables</a:t>
            </a:r>
          </a:p>
          <a:p>
            <a:r>
              <a:rPr lang="fr-FR" dirty="0"/>
              <a:t>Faire écouter une première fois l’enchainement des figures, sans manipulation</a:t>
            </a:r>
          </a:p>
          <a:p>
            <a:endParaRPr lang="fr-FR" dirty="0"/>
          </a:p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écoute, avec les cartes manipulables: les élèves essaient de remettre les figures dans l’ordre.</a:t>
            </a:r>
          </a:p>
          <a:p>
            <a:endParaRPr lang="fr-FR" dirty="0"/>
          </a:p>
          <a:p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écoute, par petits groupes</a:t>
            </a:r>
          </a:p>
          <a:p>
            <a:endParaRPr lang="fr-FR" dirty="0"/>
          </a:p>
          <a:p>
            <a:r>
              <a:rPr lang="fr-FR" b="1" dirty="0"/>
              <a:t>Les élèves confrontent leurs résultats.</a:t>
            </a:r>
          </a:p>
          <a:p>
            <a:r>
              <a:rPr lang="fr-FR" dirty="0"/>
              <a:t>On propose d’écouter une description de figure, de laisser 2 minutes de discussion puis d’enchainer sur la figure suivante 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45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 par équipe: écouter, comprendre et construire les figures à l’aide de l’instrument approprié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24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Première écoute « sauvage » sans le clip: </a:t>
            </a:r>
            <a:r>
              <a:rPr lang="fr-FR" dirty="0"/>
              <a:t>« </a:t>
            </a:r>
            <a:r>
              <a:rPr lang="fr-FR" i="1" dirty="0"/>
              <a:t>de quoi est-il question? </a:t>
            </a:r>
            <a:r>
              <a:rPr lang="fr-FR" i="1" dirty="0" err="1"/>
              <a:t>What</a:t>
            </a:r>
            <a:r>
              <a:rPr lang="fr-FR" i="1" dirty="0"/>
              <a:t> do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understand</a:t>
            </a:r>
            <a:r>
              <a:rPr lang="fr-FR" i="1" dirty="0"/>
              <a:t>? » </a:t>
            </a:r>
            <a:r>
              <a:rPr lang="fr-FR" b="0" i="0" dirty="0"/>
              <a:t>Ecrire les hypothèses</a:t>
            </a:r>
          </a:p>
          <a:p>
            <a:r>
              <a:rPr lang="fr-FR" b="1" dirty="0"/>
              <a:t>Deuxième écoute « attentive »: sans le clip « </a:t>
            </a:r>
            <a:r>
              <a:rPr lang="fr-FR" dirty="0"/>
              <a:t>vali</a:t>
            </a:r>
            <a:r>
              <a:rPr lang="fr-FR" i="1" dirty="0"/>
              <a:t>der ou non les hypothèses » </a:t>
            </a:r>
            <a:r>
              <a:rPr lang="fr-FR" i="0" dirty="0"/>
              <a:t>Nommer les formes trouvées (s’aider des flash </a:t>
            </a:r>
            <a:r>
              <a:rPr lang="fr-FR" i="0" dirty="0" err="1"/>
              <a:t>cards</a:t>
            </a:r>
            <a:r>
              <a:rPr lang="fr-FR" i="0" dirty="0"/>
              <a:t> « </a:t>
            </a:r>
            <a:r>
              <a:rPr lang="fr-FR" i="1" dirty="0" err="1"/>
              <a:t>geometric</a:t>
            </a:r>
            <a:r>
              <a:rPr lang="fr-FR" i="1" dirty="0"/>
              <a:t> </a:t>
            </a:r>
            <a:r>
              <a:rPr lang="fr-FR" i="1" dirty="0" err="1"/>
              <a:t>shapes</a:t>
            </a:r>
            <a:r>
              <a:rPr lang="fr-FR" i="1" dirty="0"/>
              <a:t> </a:t>
            </a:r>
            <a:r>
              <a:rPr lang="fr-FR" i="0" dirty="0"/>
              <a:t>»</a:t>
            </a:r>
          </a:p>
          <a:p>
            <a:r>
              <a:rPr lang="fr-FR" b="1" i="0" dirty="0"/>
              <a:t>Troisième écoute « validation »: avec le clip vidéo: </a:t>
            </a:r>
            <a:r>
              <a:rPr lang="fr-FR" b="0" i="0" dirty="0"/>
              <a:t>n</a:t>
            </a:r>
            <a:r>
              <a:rPr lang="fr-FR" i="0" dirty="0"/>
              <a:t>ommer, répéter, écrire les formes trouvées: attention à la prononciation des mots transparents (triangle, rectangle)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58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Première écoute « sauvage » sans le clip: </a:t>
            </a:r>
            <a:r>
              <a:rPr lang="fr-FR" dirty="0"/>
              <a:t>« </a:t>
            </a:r>
            <a:r>
              <a:rPr lang="fr-FR" i="1" dirty="0"/>
              <a:t>de quoi est-il question? </a:t>
            </a:r>
            <a:r>
              <a:rPr lang="fr-FR" i="1" dirty="0" err="1"/>
              <a:t>What</a:t>
            </a:r>
            <a:r>
              <a:rPr lang="fr-FR" i="1" dirty="0"/>
              <a:t> do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understand</a:t>
            </a:r>
            <a:r>
              <a:rPr lang="fr-FR" i="1" dirty="0"/>
              <a:t>? » </a:t>
            </a:r>
            <a:r>
              <a:rPr lang="fr-FR" b="0" i="0" dirty="0"/>
              <a:t>Ecrire les hypothèses</a:t>
            </a:r>
          </a:p>
          <a:p>
            <a:r>
              <a:rPr lang="fr-FR" b="1" dirty="0"/>
              <a:t>Deuxième écoute « attentive »: sans le clip « </a:t>
            </a:r>
            <a:r>
              <a:rPr lang="fr-FR" dirty="0"/>
              <a:t>vali</a:t>
            </a:r>
            <a:r>
              <a:rPr lang="fr-FR" i="1" dirty="0"/>
              <a:t>der ou non les hypothèses » </a:t>
            </a:r>
            <a:r>
              <a:rPr lang="fr-FR" i="0" dirty="0"/>
              <a:t>Nommer les formes trouvées (s’aider des flash </a:t>
            </a:r>
            <a:r>
              <a:rPr lang="fr-FR" i="0" dirty="0" err="1"/>
              <a:t>cards</a:t>
            </a:r>
            <a:r>
              <a:rPr lang="fr-FR" i="0" dirty="0"/>
              <a:t> « </a:t>
            </a:r>
            <a:r>
              <a:rPr lang="fr-FR" i="1" dirty="0" err="1"/>
              <a:t>geometric</a:t>
            </a:r>
            <a:r>
              <a:rPr lang="fr-FR" i="1" dirty="0"/>
              <a:t> </a:t>
            </a:r>
            <a:r>
              <a:rPr lang="fr-FR" i="1" dirty="0" err="1"/>
              <a:t>shapes</a:t>
            </a:r>
            <a:r>
              <a:rPr lang="fr-FR" i="1" dirty="0"/>
              <a:t> </a:t>
            </a:r>
            <a:r>
              <a:rPr lang="fr-FR" i="0" dirty="0"/>
              <a:t>»</a:t>
            </a:r>
          </a:p>
          <a:p>
            <a:r>
              <a:rPr lang="fr-FR" b="1" i="0" dirty="0"/>
              <a:t>Troisième écoute « validation »: avec le clip vidéo: </a:t>
            </a:r>
            <a:r>
              <a:rPr lang="fr-FR" b="0" i="0" dirty="0"/>
              <a:t>n</a:t>
            </a:r>
            <a:r>
              <a:rPr lang="fr-FR" i="0" dirty="0"/>
              <a:t>ommer, répéter, écrire les formes trouvées: attention à la prononciation des mots transparents (triangle, rectangle)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47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Première écoute « sauvage » sans le clip: </a:t>
            </a:r>
            <a:r>
              <a:rPr lang="fr-FR" dirty="0"/>
              <a:t>« </a:t>
            </a:r>
            <a:r>
              <a:rPr lang="fr-FR" i="1" dirty="0"/>
              <a:t>de quoi est-il question? </a:t>
            </a:r>
            <a:r>
              <a:rPr lang="fr-FR" i="1" dirty="0" err="1"/>
              <a:t>What</a:t>
            </a:r>
            <a:r>
              <a:rPr lang="fr-FR" i="1" dirty="0"/>
              <a:t> do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understand</a:t>
            </a:r>
            <a:r>
              <a:rPr lang="fr-FR" i="1" dirty="0"/>
              <a:t>? » </a:t>
            </a:r>
            <a:r>
              <a:rPr lang="fr-FR" b="0" i="0" dirty="0"/>
              <a:t>Ecrire les hypothèses</a:t>
            </a:r>
          </a:p>
          <a:p>
            <a:r>
              <a:rPr lang="fr-FR" b="1" dirty="0"/>
              <a:t>Deuxième écoute « attentive »: sans le clip « </a:t>
            </a:r>
            <a:r>
              <a:rPr lang="fr-FR" dirty="0"/>
              <a:t>vali</a:t>
            </a:r>
            <a:r>
              <a:rPr lang="fr-FR" i="1" dirty="0"/>
              <a:t>der ou non les hypothèses » </a:t>
            </a:r>
            <a:r>
              <a:rPr lang="fr-FR" i="0" dirty="0"/>
              <a:t>Nommer les formes trouvées (s’aider des flash </a:t>
            </a:r>
            <a:r>
              <a:rPr lang="fr-FR" i="0" dirty="0" err="1"/>
              <a:t>cards</a:t>
            </a:r>
            <a:r>
              <a:rPr lang="fr-FR" i="0" dirty="0"/>
              <a:t> « </a:t>
            </a:r>
            <a:r>
              <a:rPr lang="fr-FR" i="1" dirty="0" err="1"/>
              <a:t>geometric</a:t>
            </a:r>
            <a:r>
              <a:rPr lang="fr-FR" i="1" dirty="0"/>
              <a:t> </a:t>
            </a:r>
            <a:r>
              <a:rPr lang="fr-FR" i="1" dirty="0" err="1"/>
              <a:t>shapes</a:t>
            </a:r>
            <a:r>
              <a:rPr lang="fr-FR" i="1" dirty="0"/>
              <a:t> </a:t>
            </a:r>
            <a:r>
              <a:rPr lang="fr-FR" i="0" dirty="0"/>
              <a:t>»</a:t>
            </a:r>
          </a:p>
          <a:p>
            <a:r>
              <a:rPr lang="fr-FR" b="1" i="0" dirty="0"/>
              <a:t>Troisième écoute « validation »: avec le clip vidéo: </a:t>
            </a:r>
            <a:r>
              <a:rPr lang="fr-FR" b="0" i="0" dirty="0"/>
              <a:t>n</a:t>
            </a:r>
            <a:r>
              <a:rPr lang="fr-FR" i="0" dirty="0"/>
              <a:t>ommer, répéter, écrire les formes trouvées: attention à la prononciation des mots transparents (triangle, rectangle)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853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Etape 1: </a:t>
            </a:r>
            <a:r>
              <a:rPr lang="fr-FR" b="0" dirty="0"/>
              <a:t>Montrer une carte: dire et faire répéter</a:t>
            </a:r>
          </a:p>
          <a:p>
            <a:r>
              <a:rPr lang="fr-FR" b="0" dirty="0"/>
              <a:t>Apparition de « right-</a:t>
            </a:r>
            <a:r>
              <a:rPr lang="fr-FR" b="0" dirty="0" err="1"/>
              <a:t>angled</a:t>
            </a:r>
            <a:r>
              <a:rPr lang="fr-FR" b="0" dirty="0"/>
              <a:t> triangle », de « </a:t>
            </a:r>
            <a:r>
              <a:rPr lang="fr-FR" b="0" dirty="0" err="1"/>
              <a:t>isosceles</a:t>
            </a:r>
            <a:r>
              <a:rPr lang="fr-FR" b="0" dirty="0"/>
              <a:t> triangle et de « </a:t>
            </a:r>
            <a:r>
              <a:rPr lang="fr-FR" b="0" dirty="0" err="1"/>
              <a:t>equilateral</a:t>
            </a:r>
            <a:r>
              <a:rPr lang="fr-FR" b="0" dirty="0"/>
              <a:t> triangle »</a:t>
            </a:r>
          </a:p>
          <a:p>
            <a:r>
              <a:rPr lang="fr-FR" b="1" dirty="0"/>
              <a:t>Etape 2</a:t>
            </a:r>
            <a:r>
              <a:rPr lang="fr-FR" b="0" dirty="0"/>
              <a:t>: Demander: « Show me a </a:t>
            </a:r>
            <a:r>
              <a:rPr lang="fr-FR" b="0" dirty="0" err="1"/>
              <a:t>circle</a:t>
            </a:r>
            <a:r>
              <a:rPr lang="fr-FR" b="0" dirty="0"/>
              <a:t> » etc.</a:t>
            </a:r>
          </a:p>
          <a:p>
            <a:r>
              <a:rPr lang="fr-FR" b="1" dirty="0"/>
              <a:t>Etape 3</a:t>
            </a:r>
            <a:r>
              <a:rPr lang="fr-FR" b="0" dirty="0"/>
              <a:t>: Montrer une carte: « </a:t>
            </a:r>
            <a:r>
              <a:rPr lang="fr-FR" b="0" dirty="0" err="1"/>
              <a:t>What</a:t>
            </a:r>
            <a:r>
              <a:rPr lang="fr-FR" b="0" dirty="0"/>
              <a:t>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fr-FR" b="0" dirty="0" err="1"/>
              <a:t>it</a:t>
            </a:r>
            <a:r>
              <a:rPr lang="fr-FR" b="0" dirty="0"/>
              <a:t>? » (</a:t>
            </a:r>
            <a:r>
              <a:rPr lang="fr-FR" b="0" dirty="0" err="1"/>
              <a:t>It’s</a:t>
            </a:r>
            <a:r>
              <a:rPr lang="fr-FR" b="0" dirty="0"/>
              <a:t> a </a:t>
            </a:r>
            <a:r>
              <a:rPr lang="fr-FR" b="0" dirty="0" err="1"/>
              <a:t>circle</a:t>
            </a:r>
            <a:r>
              <a:rPr lang="fr-FR" b="0" dirty="0"/>
              <a:t> etc.)</a:t>
            </a:r>
          </a:p>
          <a:p>
            <a:r>
              <a:rPr lang="fr-FR" b="1" dirty="0"/>
              <a:t>Etape 4</a:t>
            </a:r>
            <a:r>
              <a:rPr lang="fr-FR" b="0" dirty="0"/>
              <a:t>: Enlever une carte parmi toutes les cartes et demander « What’s </a:t>
            </a:r>
            <a:r>
              <a:rPr lang="fr-FR" b="0" dirty="0" err="1"/>
              <a:t>missing</a:t>
            </a:r>
            <a:r>
              <a:rPr lang="fr-FR" b="0" dirty="0"/>
              <a:t>? »</a:t>
            </a:r>
          </a:p>
          <a:p>
            <a:r>
              <a:rPr lang="fr-FR" b="1" dirty="0"/>
              <a:t>Etape 5: </a:t>
            </a:r>
            <a:r>
              <a:rPr lang="fr-FR" b="0" dirty="0"/>
              <a:t>Les élèves disent la suite des mots, dans l’ordre des cartes du tableau. On enlève la première, ils doivent restituer les 6 formes dans l’ordre. On enlève les 2 premières etc… jusqu’à ce qu’ils puissent nommer les 6 formes sans support visuel.</a:t>
            </a:r>
          </a:p>
          <a:p>
            <a:r>
              <a:rPr lang="fr-FR" b="0" i="0" dirty="0"/>
              <a:t>Ensuite: </a:t>
            </a:r>
            <a:r>
              <a:rPr lang="fr-FR" b="1" i="0" dirty="0"/>
              <a:t>trace écrite! (diapo suivante)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31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dirty="0"/>
              <a:t>Trace écrite</a:t>
            </a:r>
            <a:r>
              <a:rPr lang="fr-FR" i="0" dirty="0"/>
              <a:t>: tableau à compléter et à coller.</a:t>
            </a:r>
          </a:p>
          <a:p>
            <a:r>
              <a:rPr lang="fr-FR" i="0" dirty="0"/>
              <a:t>Possibilité de coller les étiquettes ou d’écrire à la main.</a:t>
            </a:r>
          </a:p>
          <a:p>
            <a:r>
              <a:rPr lang="fr-FR" b="1" i="0" dirty="0"/>
              <a:t>Entrainement</a:t>
            </a:r>
            <a:r>
              <a:rPr lang="fr-FR" i="0" dirty="0"/>
              <a:t>: Learning Apps 1, 2 et 3 – formes élémentaire (liens sur la diapo suivante)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56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dirty="0"/>
              <a:t>Trace écrite</a:t>
            </a:r>
            <a:r>
              <a:rPr lang="fr-FR" i="0" dirty="0"/>
              <a:t>: tableau à compléter et à coller.</a:t>
            </a:r>
          </a:p>
          <a:p>
            <a:r>
              <a:rPr lang="fr-FR" i="0" dirty="0"/>
              <a:t>Possibilité de coller les étiquettes ou d’écrire à la main.</a:t>
            </a:r>
          </a:p>
          <a:p>
            <a:r>
              <a:rPr lang="fr-FR" b="1" i="0" dirty="0"/>
              <a:t>Entrainement</a:t>
            </a:r>
            <a:r>
              <a:rPr lang="fr-FR" i="0" dirty="0"/>
              <a:t>: Learning Apps 1, 2 et 3 – formes élémentaire (liens sur la diapo suivante)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44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élèves réécouteront la chanson et commenceront à chanter.</a:t>
            </a:r>
          </a:p>
          <a:p>
            <a:r>
              <a:rPr lang="fr-FR" dirty="0"/>
              <a:t>Ils mobiliseront le lexique vu la veille grâce à de courtes activités avec les 6 flash </a:t>
            </a:r>
            <a:r>
              <a:rPr lang="fr-FR" dirty="0" err="1"/>
              <a:t>cards</a:t>
            </a:r>
            <a:r>
              <a:rPr lang="fr-FR" dirty="0"/>
              <a:t> « formes basiques » (diapo 7)</a:t>
            </a:r>
          </a:p>
          <a:p>
            <a:r>
              <a:rPr lang="fr-FR" dirty="0"/>
              <a:t>Ils écouteront 4 audio correspondant à 4 cartes qu’ils remettront dans l’ordre d’écoute (diapo 12)</a:t>
            </a:r>
          </a:p>
          <a:p>
            <a:r>
              <a:rPr lang="fr-FR" dirty="0"/>
              <a:t>Ils liront à un camarade les instructions en anglais et celui-ci réalisera la construction demandée (diapos 13 et 14)</a:t>
            </a:r>
          </a:p>
          <a:p>
            <a:r>
              <a:rPr lang="fr-FR" dirty="0"/>
              <a:t>Ils s’entraineront à l’école ou à la maison grâce à des Learning Apps (niveau 2: description)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36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élèves réécouteront la chanson et commenceront à chanter.</a:t>
            </a:r>
          </a:p>
          <a:p>
            <a:r>
              <a:rPr lang="fr-FR" dirty="0"/>
              <a:t>Ils mobiliseront le lexique vu la veille grâce à de courtes activités avec les 6 flash </a:t>
            </a:r>
            <a:r>
              <a:rPr lang="fr-FR" dirty="0" err="1"/>
              <a:t>cards</a:t>
            </a:r>
            <a:r>
              <a:rPr lang="fr-FR" dirty="0"/>
              <a:t> « formes basiques »</a:t>
            </a:r>
          </a:p>
          <a:p>
            <a:r>
              <a:rPr lang="fr-FR" dirty="0"/>
              <a:t>Individuellement,  écouteront 4 audio correspondant à 4 cartes qu’ils remettront dans l’ordre d’écoute</a:t>
            </a:r>
          </a:p>
          <a:p>
            <a:r>
              <a:rPr lang="fr-FR" dirty="0"/>
              <a:t>Par groupe, ils confronteront leurs réponses (les 3 triangles ont le même nom, seule une caractéristique change…)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053C8-E938-0D42-B80F-85C8A15A50D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38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90AB-95CA-A240-831A-46569BDB03A9}" type="datetime1">
              <a:rPr lang="fr-FR" smtClean="0"/>
              <a:t>01/02/2022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451-57C4-5E4A-963D-C00AEF950EE6}" type="datetime1">
              <a:rPr lang="fr-FR" smtClean="0"/>
              <a:t>01/02/2022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0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FB8-8096-774E-98DA-28B998F54B40}" type="datetime1">
              <a:rPr lang="fr-FR" smtClean="0"/>
              <a:t>01/02/2022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6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0EEC-82C9-4B4C-AE24-3BEFBDB7A229}" type="datetime1">
              <a:rPr lang="fr-FR" smtClean="0"/>
              <a:t>01/02/2022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3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6E8F-27E3-324C-ACFB-175311769E70}" type="datetime1">
              <a:rPr lang="fr-FR" smtClean="0"/>
              <a:t>01/02/2022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07FD-8763-E341-802C-D914AE358CA6}" type="datetime1">
              <a:rPr lang="fr-FR" smtClean="0"/>
              <a:t>01/02/2022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CF1-2652-1744-BEAF-7D309F92DA13}" type="datetime1">
              <a:rPr lang="fr-FR" smtClean="0"/>
              <a:t>01/02/2022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F2-9318-054C-B9A5-428414062607}" type="datetime1">
              <a:rPr lang="fr-FR" smtClean="0"/>
              <a:t>01/02/2022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9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201E-8143-EE4E-8884-9FF4BD20C8C4}" type="datetime1">
              <a:rPr lang="fr-FR" smtClean="0"/>
              <a:t>01/02/2022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597-AC9D-1A45-AF4C-9F3F8E59B253}" type="datetime1">
              <a:rPr lang="fr-FR" smtClean="0"/>
              <a:t>01/02/2022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8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742C-03BE-464A-B83F-8B357725E6A3}" type="datetime1">
              <a:rPr lang="fr-FR" smtClean="0"/>
              <a:t>01/02/2022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FDEC2C4-B30A-7C48-B787-0D8A4AC3767D}" type="datetime1">
              <a:rPr lang="fr-FR" smtClean="0"/>
              <a:t>01/02/2022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0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hyf78cvk21" TargetMode="External"/><Relationship Id="rId2" Type="http://schemas.openxmlformats.org/officeDocument/2006/relationships/hyperlink" Target="https://learningapps.org/display?v=pgomwxnsn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learningapps.org/watch?v=pb7qotn0n2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.sv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learningapps.org/watch?v=pz9v3uoqn2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9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WTeqUejf3D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3F0F1-0B4B-46BE-AA4F-00CC9FD2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9AF568-1EAE-B34F-B5A2-3D907144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fr-FR">
                <a:solidFill>
                  <a:srgbClr val="FFFFFF"/>
                </a:solidFill>
              </a:rPr>
              <a:t>Shape your world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91733E-560A-4645-BD2F-5F20ACEAD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410" y="4072044"/>
            <a:ext cx="4567990" cy="1495379"/>
          </a:xfrm>
        </p:spPr>
        <p:txBody>
          <a:bodyPr>
            <a:normAutofit/>
          </a:bodyPr>
          <a:lstStyle/>
          <a:p>
            <a:pPr algn="l"/>
            <a:r>
              <a:rPr lang="fr-FR" sz="2200">
                <a:solidFill>
                  <a:srgbClr val="FFFFFF"/>
                </a:solidFill>
              </a:rPr>
              <a:t>Geometry activities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3828AD-9505-C947-9992-C96E36DC5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22654"/>
            <a:ext cx="685800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F07F89-638D-A746-A798-B7D2099E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98" y="419766"/>
            <a:ext cx="5796580" cy="1014412"/>
          </a:xfrm>
        </p:spPr>
        <p:txBody>
          <a:bodyPr anchor="b">
            <a:normAutofit/>
          </a:bodyPr>
          <a:lstStyle/>
          <a:p>
            <a:r>
              <a:rPr lang="fr-FR" sz="5400" dirty="0">
                <a:solidFill>
                  <a:srgbClr val="FFFFFF"/>
                </a:solidFill>
              </a:rPr>
              <a:t>Learning </a:t>
            </a:r>
            <a:r>
              <a:rPr lang="fr-FR" sz="5400" dirty="0" err="1">
                <a:solidFill>
                  <a:srgbClr val="FFFFFF"/>
                </a:solidFill>
              </a:rPr>
              <a:t>apps</a:t>
            </a:r>
            <a:endParaRPr lang="fr-FR" sz="54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60D4C-7885-8440-BA62-89FF8ADC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2114551"/>
            <a:ext cx="7916450" cy="4062412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</a:rPr>
              <a:t>How </a:t>
            </a:r>
            <a:r>
              <a:rPr lang="fr-FR" sz="2400" dirty="0" err="1">
                <a:solidFill>
                  <a:srgbClr val="FFFFFF"/>
                </a:solidFill>
              </a:rPr>
              <a:t>many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sides</a:t>
            </a:r>
            <a:r>
              <a:rPr lang="fr-FR" sz="2400" dirty="0">
                <a:solidFill>
                  <a:srgbClr val="FFFFFF"/>
                </a:solidFill>
              </a:rPr>
              <a:t>? (CO-</a:t>
            </a:r>
            <a:r>
              <a:rPr lang="fr-FR" sz="2400" dirty="0" err="1">
                <a:solidFill>
                  <a:srgbClr val="FFFFFF"/>
                </a:solidFill>
              </a:rPr>
              <a:t>level</a:t>
            </a:r>
            <a:r>
              <a:rPr lang="fr-FR" sz="2400" dirty="0">
                <a:solidFill>
                  <a:srgbClr val="FFFFFF"/>
                </a:solidFill>
              </a:rPr>
              <a:t> 1): </a:t>
            </a:r>
            <a:r>
              <a:rPr lang="fr-FR" sz="2400" dirty="0">
                <a:solidFill>
                  <a:srgbClr val="FFFFFF"/>
                </a:solidFill>
                <a:hlinkClick r:id="rId2"/>
              </a:rPr>
              <a:t>https://learningapps.org/display?v=pgomwxnsn21</a:t>
            </a:r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>
                <a:solidFill>
                  <a:srgbClr val="FFFFFF"/>
                </a:solidFill>
              </a:rPr>
              <a:t>What’s </a:t>
            </a:r>
            <a:r>
              <a:rPr lang="fr-FR" sz="2400" dirty="0" err="1">
                <a:solidFill>
                  <a:srgbClr val="FFFFFF"/>
                </a:solidFill>
              </a:rPr>
              <a:t>this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shape</a:t>
            </a:r>
            <a:r>
              <a:rPr lang="fr-FR" sz="2400" dirty="0">
                <a:solidFill>
                  <a:srgbClr val="FFFFFF"/>
                </a:solidFill>
              </a:rPr>
              <a:t>? (CO-</a:t>
            </a:r>
            <a:r>
              <a:rPr lang="fr-FR" sz="2400" dirty="0" err="1">
                <a:solidFill>
                  <a:srgbClr val="FFFFFF"/>
                </a:solidFill>
              </a:rPr>
              <a:t>level</a:t>
            </a:r>
            <a:r>
              <a:rPr lang="fr-FR" sz="2400" dirty="0">
                <a:solidFill>
                  <a:srgbClr val="FFFFFF"/>
                </a:solidFill>
              </a:rPr>
              <a:t> 1): </a:t>
            </a:r>
            <a:r>
              <a:rPr lang="fr-FR" sz="2400" dirty="0">
                <a:solidFill>
                  <a:srgbClr val="FFFFFF"/>
                </a:solidFill>
                <a:hlinkClick r:id="rId3"/>
              </a:rPr>
              <a:t>https://learningapps.org/watch?v=phyf78cvk21</a:t>
            </a:r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>
                <a:solidFill>
                  <a:srgbClr val="FFFFFF"/>
                </a:solidFill>
              </a:rPr>
              <a:t>What’s </a:t>
            </a:r>
            <a:r>
              <a:rPr lang="fr-FR" sz="2400" dirty="0" err="1">
                <a:solidFill>
                  <a:srgbClr val="FFFFFF"/>
                </a:solidFill>
              </a:rPr>
              <a:t>this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shape</a:t>
            </a:r>
            <a:r>
              <a:rPr lang="fr-FR" sz="2400" dirty="0">
                <a:solidFill>
                  <a:srgbClr val="FFFFFF"/>
                </a:solidFill>
              </a:rPr>
              <a:t>? (PE-</a:t>
            </a:r>
            <a:r>
              <a:rPr lang="fr-FR" sz="2400" dirty="0" err="1">
                <a:solidFill>
                  <a:srgbClr val="FFFFFF"/>
                </a:solidFill>
              </a:rPr>
              <a:t>level</a:t>
            </a:r>
            <a:r>
              <a:rPr lang="fr-FR" sz="2400" dirty="0">
                <a:solidFill>
                  <a:srgbClr val="FFFFFF"/>
                </a:solidFill>
              </a:rPr>
              <a:t> 1):</a:t>
            </a:r>
          </a:p>
          <a:p>
            <a:r>
              <a:rPr lang="fr-FR" sz="2400" dirty="0">
                <a:solidFill>
                  <a:srgbClr val="FFFFFF"/>
                </a:solidFill>
                <a:hlinkClick r:id="rId4"/>
              </a:rPr>
              <a:t>https://learningapps.org/watch?v=pb7qotn0n21</a:t>
            </a:r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DB7FB2-4012-481D-B3D1-7301CCF6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4982" y="-1328"/>
            <a:ext cx="440701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ulti-coloured push pins connected by a black wire">
            <a:extLst>
              <a:ext uri="{FF2B5EF4-FFF2-40B4-BE49-F238E27FC236}">
                <a16:creationId xmlns:a16="http://schemas.microsoft.com/office/drawing/2014/main" id="{B4F79DAB-FAD9-488C-AA4B-666C58637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784982" y="-1328"/>
            <a:ext cx="4407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5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C78B07A-03CF-6548-BE22-A7F19F16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658953"/>
            <a:ext cx="3399774" cy="5567363"/>
          </a:xfrm>
        </p:spPr>
        <p:txBody>
          <a:bodyPr anchor="ctr">
            <a:normAutofit/>
          </a:bodyPr>
          <a:lstStyle/>
          <a:p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Day 2: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Draw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basic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geometric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shapes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fr-FR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CCC3A5B6-AC6B-4DC2-8953-1845B0F2D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148499"/>
              </p:ext>
            </p:extLst>
          </p:nvPr>
        </p:nvGraphicFramePr>
        <p:xfrm>
          <a:off x="4774636" y="114300"/>
          <a:ext cx="7060095" cy="654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que 10" descr="Guitare avec un remplissage uni">
            <a:extLst>
              <a:ext uri="{FF2B5EF4-FFF2-40B4-BE49-F238E27FC236}">
                <a16:creationId xmlns:a16="http://schemas.microsoft.com/office/drawing/2014/main" id="{431E8B21-7ED1-B84F-BCBC-2ED272EFF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28062" y="311288"/>
            <a:ext cx="914400" cy="914400"/>
          </a:xfrm>
          <a:prstGeom prst="rect">
            <a:avLst/>
          </a:prstGeom>
        </p:spPr>
      </p:pic>
      <p:pic>
        <p:nvPicPr>
          <p:cNvPr id="17" name="Graphique 16" descr="Compas de dessin avec un remplissage uni">
            <a:extLst>
              <a:ext uri="{FF2B5EF4-FFF2-40B4-BE49-F238E27FC236}">
                <a16:creationId xmlns:a16="http://schemas.microsoft.com/office/drawing/2014/main" id="{B99BC244-8AF6-BB45-8CD4-4B571F83F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1299" y="4157705"/>
            <a:ext cx="914400" cy="914400"/>
          </a:xfrm>
          <a:prstGeom prst="rect">
            <a:avLst/>
          </a:prstGeom>
        </p:spPr>
      </p:pic>
      <p:pic>
        <p:nvPicPr>
          <p:cNvPr id="23" name="Graphique 22" descr="Internet avec un remplissage uni">
            <a:extLst>
              <a:ext uri="{FF2B5EF4-FFF2-40B4-BE49-F238E27FC236}">
                <a16:creationId xmlns:a16="http://schemas.microsoft.com/office/drawing/2014/main" id="{99CBCA9D-66AA-184B-BB18-E04AEF0712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13916" y="5552079"/>
            <a:ext cx="914400" cy="914400"/>
          </a:xfrm>
          <a:prstGeom prst="rect">
            <a:avLst/>
          </a:prstGeom>
        </p:spPr>
      </p:pic>
      <p:pic>
        <p:nvPicPr>
          <p:cNvPr id="3" name="Graphique 2" descr="Joker avec un remplissage uni">
            <a:extLst>
              <a:ext uri="{FF2B5EF4-FFF2-40B4-BE49-F238E27FC236}">
                <a16:creationId xmlns:a16="http://schemas.microsoft.com/office/drawing/2014/main" id="{FF431CF6-BA27-854C-B79F-378B5847A7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0463" y="1588129"/>
            <a:ext cx="1036073" cy="1036073"/>
          </a:xfrm>
          <a:prstGeom prst="rect">
            <a:avLst/>
          </a:prstGeom>
        </p:spPr>
      </p:pic>
      <p:pic>
        <p:nvPicPr>
          <p:cNvPr id="7" name="Graphique 6" descr="Priorités avec un remplissage uni">
            <a:extLst>
              <a:ext uri="{FF2B5EF4-FFF2-40B4-BE49-F238E27FC236}">
                <a16:creationId xmlns:a16="http://schemas.microsoft.com/office/drawing/2014/main" id="{5E399DC2-1A5F-1C47-983E-88F7B5571C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3775322" y="27795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9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5CDE4-F810-754E-A9BB-EE4D443E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8"/>
            <a:ext cx="9884079" cy="1473440"/>
          </a:xfrm>
        </p:spPr>
        <p:txBody>
          <a:bodyPr>
            <a:normAutofit/>
          </a:bodyPr>
          <a:lstStyle/>
          <a:p>
            <a:r>
              <a:rPr lang="fr-FR" dirty="0" err="1"/>
              <a:t>Listen</a:t>
            </a:r>
            <a:r>
              <a:rPr lang="fr-FR" dirty="0"/>
              <a:t> and put in the right </a:t>
            </a:r>
            <a:r>
              <a:rPr lang="fr-FR" dirty="0" err="1"/>
              <a:t>order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5A46DF-5527-4341-A202-8CA08465E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9" t="54260" r="10149" b="8201"/>
          <a:stretch/>
        </p:blipFill>
        <p:spPr>
          <a:xfrm>
            <a:off x="5780238" y="3429000"/>
            <a:ext cx="3855720" cy="2500849"/>
          </a:xfrm>
        </p:spPr>
      </p:pic>
      <p:pic>
        <p:nvPicPr>
          <p:cNvPr id="6" name="niveau 1.mp3" descr="niveau 1.mp3">
            <a:hlinkClick r:id="" action="ppaction://media"/>
            <a:extLst>
              <a:ext uri="{FF2B5EF4-FFF2-40B4-BE49-F238E27FC236}">
                <a16:creationId xmlns:a16="http://schemas.microsoft.com/office/drawing/2014/main" id="{BD0CD24F-6FFD-9343-A00B-CA9F08BBD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1977321"/>
            <a:ext cx="812800" cy="812800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645124BA-587A-2442-BF3C-8EAD391346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9" t="7707" r="10149" b="54755"/>
          <a:stretch/>
        </p:blipFill>
        <p:spPr>
          <a:xfrm>
            <a:off x="1833880" y="3450761"/>
            <a:ext cx="3855720" cy="25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9D30C-AC15-AB48-92E5-33AD6B86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turn</a:t>
            </a:r>
            <a:r>
              <a:rPr lang="fr-FR" dirty="0"/>
              <a:t>!</a:t>
            </a:r>
          </a:p>
        </p:txBody>
      </p:sp>
      <p:pic>
        <p:nvPicPr>
          <p:cNvPr id="1026" name="Picture 2" descr="Hand drawn doodle people speak and listen icon Vector Image">
            <a:extLst>
              <a:ext uri="{FF2B5EF4-FFF2-40B4-BE49-F238E27FC236}">
                <a16:creationId xmlns:a16="http://schemas.microsoft.com/office/drawing/2014/main" id="{19A63ED2-8B89-3340-A345-070E28635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783080"/>
            <a:ext cx="49291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Learn to Draw: Stage One, Manual Skills">
            <a:extLst>
              <a:ext uri="{FF2B5EF4-FFF2-40B4-BE49-F238E27FC236}">
                <a16:creationId xmlns:a16="http://schemas.microsoft.com/office/drawing/2014/main" id="{382CC64B-AD8C-C24B-A6F1-9359DBA05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00" t="13697" r="35200" b="18628"/>
          <a:stretch/>
        </p:blipFill>
        <p:spPr bwMode="auto">
          <a:xfrm>
            <a:off x="6424622" y="984302"/>
            <a:ext cx="3296130" cy="39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042F37-CFBA-2549-8033-1631B29E2288}"/>
              </a:ext>
            </a:extLst>
          </p:cNvPr>
          <p:cNvSpPr txBox="1"/>
          <p:nvPr/>
        </p:nvSpPr>
        <p:spPr>
          <a:xfrm>
            <a:off x="2499360" y="524256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Pupil</a:t>
            </a:r>
            <a:r>
              <a:rPr lang="fr-FR" dirty="0"/>
              <a:t> 1: Read the </a:t>
            </a:r>
            <a:r>
              <a:rPr lang="fr-FR" dirty="0" err="1"/>
              <a:t>cards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EBA171-F47A-1141-BAD8-0F5FC2F2AFCC}"/>
              </a:ext>
            </a:extLst>
          </p:cNvPr>
          <p:cNvSpPr txBox="1"/>
          <p:nvPr/>
        </p:nvSpPr>
        <p:spPr>
          <a:xfrm>
            <a:off x="6644640" y="524256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Pupil</a:t>
            </a:r>
            <a:r>
              <a:rPr lang="fr-FR" dirty="0"/>
              <a:t> 2: </a:t>
            </a:r>
            <a:r>
              <a:rPr lang="fr-FR" dirty="0" err="1"/>
              <a:t>Listen</a:t>
            </a:r>
            <a:r>
              <a:rPr lang="fr-FR" dirty="0"/>
              <a:t> and </a:t>
            </a:r>
            <a:r>
              <a:rPr lang="fr-FR" dirty="0" err="1"/>
              <a:t>draw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82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56733-49C7-3F4C-85DD-1C9A2E4D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CARDS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B46BAE3-B3BD-4B4A-82B0-9619B929C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1638" y="1087278"/>
            <a:ext cx="7097724" cy="4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1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7088F32-4926-A74D-9B80-FB54D65E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796580" cy="2076450"/>
          </a:xfrm>
        </p:spPr>
        <p:txBody>
          <a:bodyPr anchor="b">
            <a:normAutofit/>
          </a:bodyPr>
          <a:lstStyle/>
          <a:p>
            <a:r>
              <a:rPr lang="fr-FR" sz="6000" dirty="0">
                <a:solidFill>
                  <a:srgbClr val="FFFFFF"/>
                </a:solidFill>
              </a:rPr>
              <a:t>A toi de jouer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1E16754-F5F4-5048-A3F3-D6A3A10FD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0875"/>
            <a:ext cx="6599030" cy="298608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Entraine toi sur cette Learning Apps:</a:t>
            </a:r>
          </a:p>
          <a:p>
            <a:r>
              <a:rPr lang="fr-FR" dirty="0">
                <a:solidFill>
                  <a:srgbClr val="FFFFFF"/>
                </a:solidFill>
                <a:hlinkClick r:id="rId2"/>
              </a:rPr>
              <a:t>https://learningapps.org/watch?v=pz9v3uoqn21</a:t>
            </a:r>
            <a:endParaRPr lang="fr-FR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B7FB2-4012-481D-B3D1-7301CCF6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4982" y="-1328"/>
            <a:ext cx="440701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ulti-coloured push pins connected by a black wire">
            <a:extLst>
              <a:ext uri="{FF2B5EF4-FFF2-40B4-BE49-F238E27FC236}">
                <a16:creationId xmlns:a16="http://schemas.microsoft.com/office/drawing/2014/main" id="{B4F79DAB-FAD9-488C-AA4B-666C58637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784982" y="-1328"/>
            <a:ext cx="4407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2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C78B07A-03CF-6548-BE22-A7F19F16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658953"/>
            <a:ext cx="3399774" cy="5567363"/>
          </a:xfrm>
        </p:spPr>
        <p:txBody>
          <a:bodyPr anchor="ctr">
            <a:normAutofit/>
          </a:bodyPr>
          <a:lstStyle/>
          <a:p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Day 3: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Draw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specific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geometric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shapes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fr-FR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CCC3A5B6-AC6B-4DC2-8953-1845B0F2D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303017"/>
              </p:ext>
            </p:extLst>
          </p:nvPr>
        </p:nvGraphicFramePr>
        <p:xfrm>
          <a:off x="5117015" y="597291"/>
          <a:ext cx="6436159" cy="556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que 10" descr="Guitare avec un remplissage uni">
            <a:extLst>
              <a:ext uri="{FF2B5EF4-FFF2-40B4-BE49-F238E27FC236}">
                <a16:creationId xmlns:a16="http://schemas.microsoft.com/office/drawing/2014/main" id="{431E8B21-7ED1-B84F-BCBC-2ED272EFF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2615" y="901495"/>
            <a:ext cx="914400" cy="914400"/>
          </a:xfrm>
          <a:prstGeom prst="rect">
            <a:avLst/>
          </a:prstGeom>
        </p:spPr>
      </p:pic>
      <p:pic>
        <p:nvPicPr>
          <p:cNvPr id="3" name="Graphique 2" descr="Joker avec un remplissage uni">
            <a:extLst>
              <a:ext uri="{FF2B5EF4-FFF2-40B4-BE49-F238E27FC236}">
                <a16:creationId xmlns:a16="http://schemas.microsoft.com/office/drawing/2014/main" id="{FF431CF6-BA27-854C-B79F-378B5847A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59771" y="2910963"/>
            <a:ext cx="1036073" cy="1036073"/>
          </a:xfrm>
          <a:prstGeom prst="rect">
            <a:avLst/>
          </a:prstGeom>
        </p:spPr>
      </p:pic>
      <p:pic>
        <p:nvPicPr>
          <p:cNvPr id="7" name="Graphique 6" descr="Priorités avec un remplissage uni">
            <a:extLst>
              <a:ext uri="{FF2B5EF4-FFF2-40B4-BE49-F238E27FC236}">
                <a16:creationId xmlns:a16="http://schemas.microsoft.com/office/drawing/2014/main" id="{5E399DC2-1A5F-1C47-983E-88F7B5571C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4079603" y="47513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2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6AA672-9FD0-BD47-8051-DDFC4FA6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611" y="914183"/>
            <a:ext cx="9959236" cy="10070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Listen and put in the right order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BED87C-502E-644F-8055-E88BE3D0E9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611" y="3362803"/>
            <a:ext cx="1977620" cy="25435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092876-3156-5341-B3B1-109CDCA591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150" y="3362802"/>
            <a:ext cx="1996697" cy="25435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A36662-6D8A-BC49-8AD3-6BD9F6E946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646" y="3362803"/>
            <a:ext cx="2200183" cy="254356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311F32-7B0C-4349-9EB4-9BBF45BA9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244" y="3362803"/>
            <a:ext cx="2677437" cy="2543565"/>
          </a:xfrm>
          <a:prstGeom prst="rect">
            <a:avLst/>
          </a:prstGeom>
        </p:spPr>
      </p:pic>
      <p:pic>
        <p:nvPicPr>
          <p:cNvPr id="12" name="niveau 2.mp3" descr="niveau 2.mp3">
            <a:hlinkClick r:id="" action="ppaction://media"/>
            <a:extLst>
              <a:ext uri="{FF2B5EF4-FFF2-40B4-BE49-F238E27FC236}">
                <a16:creationId xmlns:a16="http://schemas.microsoft.com/office/drawing/2014/main" id="{B6D1246E-1E96-1741-A308-BFC515C30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9829" y="20204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1DF3E2F-0A88-4C55-8678-0764BF733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F1F6B9-D57F-1C4B-83A8-A7C2F9CB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10659532" cy="1337733"/>
          </a:xfrm>
        </p:spPr>
        <p:txBody>
          <a:bodyPr anchor="ctr">
            <a:normAutofit/>
          </a:bodyPr>
          <a:lstStyle/>
          <a:p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Day 4: </a:t>
            </a:r>
            <a:r>
              <a:rPr lang="fr-F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Geometric</a:t>
            </a: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race (grand espace, type salle ou préau)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87CC698-CF6B-4F97-A5ED-5E816A727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445728"/>
              </p:ext>
            </p:extLst>
          </p:nvPr>
        </p:nvGraphicFramePr>
        <p:xfrm>
          <a:off x="742358" y="2065867"/>
          <a:ext cx="10659532" cy="400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que 6" descr="Compas de dessin avec un remplissage uni">
            <a:extLst>
              <a:ext uri="{FF2B5EF4-FFF2-40B4-BE49-F238E27FC236}">
                <a16:creationId xmlns:a16="http://schemas.microsoft.com/office/drawing/2014/main" id="{3F273778-51FB-ED48-B146-7012AAAF1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3336" y="3309610"/>
            <a:ext cx="601133" cy="601133"/>
          </a:xfrm>
          <a:prstGeom prst="rect">
            <a:avLst/>
          </a:prstGeom>
        </p:spPr>
      </p:pic>
      <p:pic>
        <p:nvPicPr>
          <p:cNvPr id="10" name="Graphique 9" descr="Enseignant avec un remplissage uni">
            <a:extLst>
              <a:ext uri="{FF2B5EF4-FFF2-40B4-BE49-F238E27FC236}">
                <a16:creationId xmlns:a16="http://schemas.microsoft.com/office/drawing/2014/main" id="{A5F0F390-0FEE-7640-B9D6-E6F28699C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46265" y="3350091"/>
            <a:ext cx="663109" cy="66310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CDD0ADD-6969-C249-BA82-219F6CD5894F}"/>
              </a:ext>
            </a:extLst>
          </p:cNvPr>
          <p:cNvGrpSpPr/>
          <p:nvPr/>
        </p:nvGrpSpPr>
        <p:grpSpPr>
          <a:xfrm>
            <a:off x="2614141" y="3231027"/>
            <a:ext cx="1463547" cy="758297"/>
            <a:chOff x="1279653" y="2015065"/>
            <a:chExt cx="1729910" cy="914400"/>
          </a:xfrm>
        </p:grpSpPr>
        <p:pic>
          <p:nvPicPr>
            <p:cNvPr id="6" name="Graphique 5" descr="Réussite du groupe avec un remplissage uni">
              <a:extLst>
                <a:ext uri="{FF2B5EF4-FFF2-40B4-BE49-F238E27FC236}">
                  <a16:creationId xmlns:a16="http://schemas.microsoft.com/office/drawing/2014/main" id="{344E0EE0-61A1-F04A-929D-9305E937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9653" y="2015065"/>
              <a:ext cx="1192614" cy="914400"/>
            </a:xfrm>
            <a:prstGeom prst="rect">
              <a:avLst/>
            </a:prstGeom>
          </p:spPr>
        </p:pic>
        <p:pic>
          <p:nvPicPr>
            <p:cNvPr id="12" name="Graphique 11" descr="Réussite du groupe avec un remplissage uni">
              <a:extLst>
                <a:ext uri="{FF2B5EF4-FFF2-40B4-BE49-F238E27FC236}">
                  <a16:creationId xmlns:a16="http://schemas.microsoft.com/office/drawing/2014/main" id="{BADFED3C-D496-2B42-8E4E-2C30CCEE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28509"/>
            <a:stretch/>
          </p:blipFill>
          <p:spPr>
            <a:xfrm>
              <a:off x="2269491" y="2015065"/>
              <a:ext cx="740072" cy="914400"/>
            </a:xfrm>
            <a:prstGeom prst="rect">
              <a:avLst/>
            </a:prstGeom>
          </p:spPr>
        </p:pic>
      </p:grpSp>
      <p:pic>
        <p:nvPicPr>
          <p:cNvPr id="14" name="Graphique 13" descr="Podcasting avec un remplissage uni">
            <a:extLst>
              <a:ext uri="{FF2B5EF4-FFF2-40B4-BE49-F238E27FC236}">
                <a16:creationId xmlns:a16="http://schemas.microsoft.com/office/drawing/2014/main" id="{11E55B79-D5B6-1447-88FB-7D62AB42AC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53168" y="5469466"/>
            <a:ext cx="636524" cy="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1CBD6-5016-6E45-886E-8E1A375F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Ready</a:t>
            </a:r>
            <a:r>
              <a:rPr lang="fr-FR" dirty="0"/>
              <a:t>? </a:t>
            </a:r>
            <a:r>
              <a:rPr lang="fr-FR" dirty="0" err="1"/>
              <a:t>Let’s</a:t>
            </a:r>
            <a:r>
              <a:rPr lang="fr-FR" dirty="0"/>
              <a:t> go!!</a:t>
            </a:r>
          </a:p>
        </p:txBody>
      </p:sp>
      <p:pic>
        <p:nvPicPr>
          <p:cNvPr id="4" name="fig 1.mp3" descr="fig 1.mp3">
            <a:hlinkClick r:id="" action="ppaction://media"/>
            <a:extLst>
              <a:ext uri="{FF2B5EF4-FFF2-40B4-BE49-F238E27FC236}">
                <a16:creationId xmlns:a16="http://schemas.microsoft.com/office/drawing/2014/main" id="{D4C6A1CD-934E-654D-AAAD-E65A6EBBD0E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933" y="2314046"/>
            <a:ext cx="812800" cy="8128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4BCDF4-7B72-C24D-9F70-ED63433FA3B7}"/>
              </a:ext>
            </a:extLst>
          </p:cNvPr>
          <p:cNvSpPr txBox="1"/>
          <p:nvPr/>
        </p:nvSpPr>
        <p:spPr>
          <a:xfrm>
            <a:off x="1625600" y="2006600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94962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7C9A3-CC0A-FB49-AB1C-5BE608CD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morning</a:t>
            </a:r>
            <a:r>
              <a:rPr lang="fr-FR" dirty="0"/>
              <a:t>: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yourself</a:t>
            </a:r>
            <a:r>
              <a:rPr lang="fr-FR" dirty="0"/>
              <a:t>!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C6E9CF-508B-444F-A749-0C8EFA84C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5502965"/>
            <a:ext cx="685800" cy="7454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460E4D-10D3-3F44-B16C-AE7D820564D6}"/>
              </a:ext>
            </a:extLst>
          </p:cNvPr>
          <p:cNvSpPr txBox="1"/>
          <p:nvPr/>
        </p:nvSpPr>
        <p:spPr>
          <a:xfrm>
            <a:off x="9099268" y="2006600"/>
            <a:ext cx="191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Enregistrement </a:t>
            </a:r>
            <a:r>
              <a:rPr lang="fr-FR" dirty="0" err="1">
                <a:highlight>
                  <a:srgbClr val="FFFF00"/>
                </a:highlight>
              </a:rPr>
              <a:t>video</a:t>
            </a:r>
            <a:r>
              <a:rPr lang="fr-FR" dirty="0">
                <a:highlight>
                  <a:srgbClr val="FFFF00"/>
                </a:highlight>
              </a:rPr>
              <a:t> à personnaliser</a:t>
            </a:r>
          </a:p>
        </p:txBody>
      </p:sp>
      <p:pic>
        <p:nvPicPr>
          <p:cNvPr id="5" name="count_from_1_to_100_annote__light" descr="count_from_1_to_100_annote__light">
            <a:hlinkClick r:id="" action="ppaction://media"/>
            <a:extLst>
              <a:ext uri="{FF2B5EF4-FFF2-40B4-BE49-F238E27FC236}">
                <a16:creationId xmlns:a16="http://schemas.microsoft.com/office/drawing/2014/main" id="{905BA5A6-89DF-CC4E-AE69-D7781783C3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.26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464" y="1887068"/>
            <a:ext cx="6851804" cy="38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1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277C75-661A-4E4D-A3EA-3F72D351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287253" cy="26291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Figure 1</a:t>
            </a:r>
          </a:p>
        </p:txBody>
      </p:sp>
      <p:pic>
        <p:nvPicPr>
          <p:cNvPr id="8" name="Espace réservé du contenu 4" descr="Une image contenant texte, skiant, ligne&#10;&#10;Description générée automatiquement">
            <a:extLst>
              <a:ext uri="{FF2B5EF4-FFF2-40B4-BE49-F238E27FC236}">
                <a16:creationId xmlns:a16="http://schemas.microsoft.com/office/drawing/2014/main" id="{A15713E3-733A-3245-916D-91C0CED4A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5967184" y="880844"/>
            <a:ext cx="5386615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5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1CBD6-5016-6E45-886E-8E1A375F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Ready</a:t>
            </a:r>
            <a:r>
              <a:rPr lang="fr-FR" dirty="0"/>
              <a:t>? </a:t>
            </a:r>
            <a:r>
              <a:rPr lang="fr-FR" dirty="0" err="1"/>
              <a:t>Let’s</a:t>
            </a:r>
            <a:r>
              <a:rPr lang="fr-FR" dirty="0"/>
              <a:t> go!!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474DDE-06C1-0144-8ABC-44D81EA33897}"/>
              </a:ext>
            </a:extLst>
          </p:cNvPr>
          <p:cNvSpPr txBox="1"/>
          <p:nvPr/>
        </p:nvSpPr>
        <p:spPr>
          <a:xfrm>
            <a:off x="7366000" y="2006600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2</a:t>
            </a:r>
          </a:p>
        </p:txBody>
      </p:sp>
      <p:pic>
        <p:nvPicPr>
          <p:cNvPr id="9" name="fig2.mp3" descr="fig2.mp3">
            <a:hlinkClick r:id="" action="ppaction://media"/>
            <a:extLst>
              <a:ext uri="{FF2B5EF4-FFF2-40B4-BE49-F238E27FC236}">
                <a16:creationId xmlns:a16="http://schemas.microsoft.com/office/drawing/2014/main" id="{315EA794-A06E-184C-BC59-D11392A84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6935" y="23759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277C75-661A-4E4D-A3EA-3F72D351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287253" cy="26291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Figure 2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2B59245-FBA1-634E-AF0B-D3A08FB19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5606716" y="1693810"/>
            <a:ext cx="5747084" cy="34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1CBD6-5016-6E45-886E-8E1A375F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Ready</a:t>
            </a:r>
            <a:r>
              <a:rPr lang="fr-FR" dirty="0"/>
              <a:t>? </a:t>
            </a:r>
            <a:r>
              <a:rPr lang="fr-FR" dirty="0" err="1"/>
              <a:t>Let’s</a:t>
            </a:r>
            <a:r>
              <a:rPr lang="fr-FR" dirty="0"/>
              <a:t> go!!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7074EF-F9E5-144D-A2D9-4E81C10A0C5F}"/>
              </a:ext>
            </a:extLst>
          </p:cNvPr>
          <p:cNvSpPr txBox="1"/>
          <p:nvPr/>
        </p:nvSpPr>
        <p:spPr>
          <a:xfrm>
            <a:off x="1625600" y="4329669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3</a:t>
            </a:r>
          </a:p>
        </p:txBody>
      </p:sp>
      <p:pic>
        <p:nvPicPr>
          <p:cNvPr id="10" name="fig3.mp3" descr="fig3.mp3">
            <a:hlinkClick r:id="" action="ppaction://media"/>
            <a:extLst>
              <a:ext uri="{FF2B5EF4-FFF2-40B4-BE49-F238E27FC236}">
                <a16:creationId xmlns:a16="http://schemas.microsoft.com/office/drawing/2014/main" id="{23F458E3-21E2-8F48-8847-BD47AB949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933" y="46752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ame 2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277C75-661A-4E4D-A3EA-3F72D351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287253" cy="26291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Figure 3</a:t>
            </a:r>
          </a:p>
        </p:txBody>
      </p:sp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DF610F84-A6D5-024F-B83A-E7D61538E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6023294" y="880844"/>
            <a:ext cx="5330505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7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1CBD6-5016-6E45-886E-8E1A375F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Ready</a:t>
            </a:r>
            <a:r>
              <a:rPr lang="fr-FR" dirty="0"/>
              <a:t>? </a:t>
            </a:r>
            <a:r>
              <a:rPr lang="fr-FR" dirty="0" err="1"/>
              <a:t>Let’s</a:t>
            </a:r>
            <a:r>
              <a:rPr lang="fr-FR" dirty="0"/>
              <a:t> go!!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8F3974-F3A9-A044-A7E8-B7BC2C13E6E5}"/>
              </a:ext>
            </a:extLst>
          </p:cNvPr>
          <p:cNvSpPr txBox="1"/>
          <p:nvPr/>
        </p:nvSpPr>
        <p:spPr>
          <a:xfrm>
            <a:off x="7366000" y="4297403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4</a:t>
            </a:r>
          </a:p>
        </p:txBody>
      </p:sp>
      <p:pic>
        <p:nvPicPr>
          <p:cNvPr id="11" name="fig4.mp3" descr="fig4.mp3">
            <a:hlinkClick r:id="" action="ppaction://media"/>
            <a:extLst>
              <a:ext uri="{FF2B5EF4-FFF2-40B4-BE49-F238E27FC236}">
                <a16:creationId xmlns:a16="http://schemas.microsoft.com/office/drawing/2014/main" id="{623A5A8A-845F-014E-A842-EBEBF4932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6935" y="4624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ame 3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277C75-661A-4E4D-A3EA-3F72D351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287253" cy="26291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Figure 4</a:t>
            </a:r>
          </a:p>
        </p:txBody>
      </p:sp>
      <p:pic>
        <p:nvPicPr>
          <p:cNvPr id="21" name="Espace réservé du contenu 9">
            <a:extLst>
              <a:ext uri="{FF2B5EF4-FFF2-40B4-BE49-F238E27FC236}">
                <a16:creationId xmlns:a16="http://schemas.microsoft.com/office/drawing/2014/main" id="{BBFDFDB6-0897-6548-9493-EBEC81A61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5606716" y="989792"/>
            <a:ext cx="5747084" cy="48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ame 1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4ACB3C-F542-4070-9FD4-F93546E85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11C5AC-A2EB-47D2-B916-B62F1804D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903C48-F3CB-46DC-868F-22C26E74B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95600" y="15240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832E2B8-96F8-4CE7-A822-3B81F59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6390" y="13464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C27BF1D-32EC-4EC1-9CBE-168F4E63E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592022" y="3466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39965751-DC22-488D-94B6-350461BCC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C78B07A-03CF-6548-BE22-A7F19F16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46" y="797717"/>
            <a:ext cx="3399774" cy="5567363"/>
          </a:xfrm>
        </p:spPr>
        <p:txBody>
          <a:bodyPr anchor="ctr">
            <a:normAutofit/>
          </a:bodyPr>
          <a:lstStyle/>
          <a:p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Day 1: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Introduire et faire mémoriser le lexique</a:t>
            </a: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fr-FR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CCC3A5B6-AC6B-4DC2-8953-1845B0F2D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761700"/>
              </p:ext>
            </p:extLst>
          </p:nvPr>
        </p:nvGraphicFramePr>
        <p:xfrm>
          <a:off x="4774636" y="604835"/>
          <a:ext cx="7060095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que 10" descr="Guitare avec un remplissage uni">
            <a:extLst>
              <a:ext uri="{FF2B5EF4-FFF2-40B4-BE49-F238E27FC236}">
                <a16:creationId xmlns:a16="http://schemas.microsoft.com/office/drawing/2014/main" id="{431E8B21-7ED1-B84F-BCBC-2ED272EFF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28062" y="854218"/>
            <a:ext cx="914400" cy="914400"/>
          </a:xfrm>
          <a:prstGeom prst="rect">
            <a:avLst/>
          </a:prstGeom>
        </p:spPr>
      </p:pic>
      <p:pic>
        <p:nvPicPr>
          <p:cNvPr id="14" name="Graphique 13" descr="Pellicule avec un remplissage uni">
            <a:extLst>
              <a:ext uri="{FF2B5EF4-FFF2-40B4-BE49-F238E27FC236}">
                <a16:creationId xmlns:a16="http://schemas.microsoft.com/office/drawing/2014/main" id="{1FA37CAF-0F4C-204F-A92D-4130DA2DD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84035" y="1877665"/>
            <a:ext cx="914400" cy="914400"/>
          </a:xfrm>
          <a:prstGeom prst="rect">
            <a:avLst/>
          </a:prstGeom>
        </p:spPr>
      </p:pic>
      <p:pic>
        <p:nvPicPr>
          <p:cNvPr id="17" name="Graphique 16" descr="Compas de dessin avec un remplissage uni">
            <a:extLst>
              <a:ext uri="{FF2B5EF4-FFF2-40B4-BE49-F238E27FC236}">
                <a16:creationId xmlns:a16="http://schemas.microsoft.com/office/drawing/2014/main" id="{B99BC244-8AF6-BB45-8CD4-4B571F83F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2136" y="2901112"/>
            <a:ext cx="914400" cy="914400"/>
          </a:xfrm>
          <a:prstGeom prst="rect">
            <a:avLst/>
          </a:prstGeom>
        </p:spPr>
      </p:pic>
      <p:pic>
        <p:nvPicPr>
          <p:cNvPr id="19" name="Graphique 18" descr="Liste avec un remplissage uni">
            <a:extLst>
              <a:ext uri="{FF2B5EF4-FFF2-40B4-BE49-F238E27FC236}">
                <a16:creationId xmlns:a16="http://schemas.microsoft.com/office/drawing/2014/main" id="{028FC092-0F38-A147-B6F0-1D1E50A43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70575" y="4015176"/>
            <a:ext cx="914400" cy="914400"/>
          </a:xfrm>
          <a:prstGeom prst="rect">
            <a:avLst/>
          </a:prstGeom>
        </p:spPr>
      </p:pic>
      <p:pic>
        <p:nvPicPr>
          <p:cNvPr id="23" name="Graphique 22" descr="Internet avec un remplissage uni">
            <a:extLst>
              <a:ext uri="{FF2B5EF4-FFF2-40B4-BE49-F238E27FC236}">
                <a16:creationId xmlns:a16="http://schemas.microsoft.com/office/drawing/2014/main" id="{99CBCA9D-66AA-184B-BB18-E04AEF0712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7473" y="5107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90302-16C6-9341-8977-815CF40A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69" y="850257"/>
            <a:ext cx="7904162" cy="728663"/>
          </a:xfrm>
        </p:spPr>
        <p:txBody>
          <a:bodyPr>
            <a:normAutofit/>
          </a:bodyPr>
          <a:lstStyle/>
          <a:p>
            <a:r>
              <a:rPr lang="fr-FR" sz="4000" dirty="0" err="1"/>
              <a:t>Listen</a:t>
            </a:r>
            <a:r>
              <a:rPr lang="fr-FR" sz="4000" dirty="0"/>
              <a:t>, </a:t>
            </a:r>
            <a:r>
              <a:rPr lang="fr-FR" sz="4000" dirty="0" err="1"/>
              <a:t>understand</a:t>
            </a:r>
            <a:r>
              <a:rPr lang="fr-FR" sz="4000" dirty="0"/>
              <a:t> and </a:t>
            </a:r>
            <a:r>
              <a:rPr lang="fr-FR" sz="4000" dirty="0" err="1"/>
              <a:t>sing</a:t>
            </a:r>
            <a:r>
              <a:rPr lang="fr-FR" sz="4000" dirty="0"/>
              <a:t> a </a:t>
            </a:r>
            <a:r>
              <a:rPr lang="fr-FR" sz="4000" dirty="0" err="1"/>
              <a:t>song</a:t>
            </a:r>
            <a:r>
              <a:rPr lang="fr-FR" sz="4000" dirty="0"/>
              <a:t>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E73825-C0D5-C44A-8225-B66A453CB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771389"/>
            <a:ext cx="9732179" cy="38308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/>
              <a:t>Comprendre à l’oral</a:t>
            </a:r>
            <a:r>
              <a:rPr lang="fr-FR" sz="2400" dirty="0"/>
              <a:t>: </a:t>
            </a:r>
            <a:r>
              <a:rPr lang="fr-FR" sz="2400" i="1" dirty="0"/>
              <a:t>Ecoute attentivement cette chanson. Reconnais-tu certains mots? Lesquels?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86EC17-E792-EB4B-924E-3C3DD19876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5496270"/>
            <a:ext cx="685800" cy="745435"/>
          </a:xfrm>
          <a:prstGeom prst="rect">
            <a:avLst/>
          </a:prstGeom>
        </p:spPr>
      </p:pic>
      <p:pic>
        <p:nvPicPr>
          <p:cNvPr id="3" name="shape songs 2 V chantée.mp3" descr="shape songs 2 V chantée.mp3">
            <a:hlinkClick r:id="" action="ppaction://media"/>
            <a:extLst>
              <a:ext uri="{FF2B5EF4-FFF2-40B4-BE49-F238E27FC236}">
                <a16:creationId xmlns:a16="http://schemas.microsoft.com/office/drawing/2014/main" id="{88F58054-8152-0249-BB78-BF6C5B8E9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90302-16C6-9341-8977-815CF40A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69" y="850257"/>
            <a:ext cx="7904162" cy="728663"/>
          </a:xfrm>
        </p:spPr>
        <p:txBody>
          <a:bodyPr>
            <a:normAutofit/>
          </a:bodyPr>
          <a:lstStyle/>
          <a:p>
            <a:r>
              <a:rPr lang="fr-FR" sz="4000" dirty="0" err="1"/>
              <a:t>Listen</a:t>
            </a:r>
            <a:r>
              <a:rPr lang="fr-FR" sz="4000" dirty="0"/>
              <a:t>, </a:t>
            </a:r>
            <a:r>
              <a:rPr lang="fr-FR" sz="4000" dirty="0" err="1"/>
              <a:t>understand</a:t>
            </a:r>
            <a:r>
              <a:rPr lang="fr-FR" sz="4000" dirty="0"/>
              <a:t> and </a:t>
            </a:r>
            <a:r>
              <a:rPr lang="fr-FR" sz="4000" dirty="0" err="1"/>
              <a:t>sing</a:t>
            </a:r>
            <a:r>
              <a:rPr lang="fr-FR" sz="4000" dirty="0"/>
              <a:t> a </a:t>
            </a:r>
            <a:r>
              <a:rPr lang="fr-FR" sz="4000" dirty="0" err="1"/>
              <a:t>song</a:t>
            </a:r>
            <a:r>
              <a:rPr lang="fr-FR" sz="4000" dirty="0"/>
              <a:t>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E73825-C0D5-C44A-8225-B66A453CB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771389"/>
            <a:ext cx="9732179" cy="38308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/>
              <a:t>2</a:t>
            </a:r>
            <a:r>
              <a:rPr lang="fr-FR" sz="2400" b="1" baseline="30000" dirty="0"/>
              <a:t>ème</a:t>
            </a:r>
            <a:r>
              <a:rPr lang="fr-FR" sz="2400" b="1" dirty="0"/>
              <a:t> écoute</a:t>
            </a:r>
            <a:r>
              <a:rPr lang="fr-FR" sz="2400" dirty="0"/>
              <a:t>:</a:t>
            </a:r>
            <a:endParaRPr lang="fr-FR" sz="2400" i="1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86EC17-E792-EB4B-924E-3C3DD19876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5496270"/>
            <a:ext cx="685800" cy="745435"/>
          </a:xfrm>
          <a:prstGeom prst="rect">
            <a:avLst/>
          </a:prstGeom>
        </p:spPr>
      </p:pic>
      <p:pic>
        <p:nvPicPr>
          <p:cNvPr id="3" name="shape songs 2 V chantée.mp3" descr="shape songs 2 V chantée.mp3">
            <a:hlinkClick r:id="" action="ppaction://media"/>
            <a:extLst>
              <a:ext uri="{FF2B5EF4-FFF2-40B4-BE49-F238E27FC236}">
                <a16:creationId xmlns:a16="http://schemas.microsoft.com/office/drawing/2014/main" id="{88F58054-8152-0249-BB78-BF6C5B8E9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90302-16C6-9341-8977-815CF40A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69" y="850257"/>
            <a:ext cx="7904162" cy="728663"/>
          </a:xfrm>
        </p:spPr>
        <p:txBody>
          <a:bodyPr>
            <a:normAutofit/>
          </a:bodyPr>
          <a:lstStyle/>
          <a:p>
            <a:r>
              <a:rPr lang="fr-FR" sz="4000" dirty="0" err="1"/>
              <a:t>Listen</a:t>
            </a:r>
            <a:r>
              <a:rPr lang="fr-FR" sz="4000" dirty="0"/>
              <a:t>, </a:t>
            </a:r>
            <a:r>
              <a:rPr lang="fr-FR" sz="4000" dirty="0" err="1"/>
              <a:t>understand</a:t>
            </a:r>
            <a:r>
              <a:rPr lang="fr-FR" sz="4000" dirty="0"/>
              <a:t> and </a:t>
            </a:r>
            <a:r>
              <a:rPr lang="fr-FR" sz="4000" dirty="0" err="1"/>
              <a:t>sing</a:t>
            </a:r>
            <a:r>
              <a:rPr lang="fr-FR" sz="4000" dirty="0"/>
              <a:t> a </a:t>
            </a:r>
            <a:r>
              <a:rPr lang="fr-FR" sz="4000" dirty="0" err="1"/>
              <a:t>song</a:t>
            </a:r>
            <a:r>
              <a:rPr lang="fr-FR" sz="4000" dirty="0"/>
              <a:t>!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86EC17-E792-EB4B-924E-3C3DD1987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5496270"/>
            <a:ext cx="685800" cy="745435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FEA9FCE7-0556-DC41-9846-D4505520FF80}"/>
              </a:ext>
            </a:extLst>
          </p:cNvPr>
          <p:cNvSpPr txBox="1">
            <a:spLocks/>
          </p:cNvSpPr>
          <p:nvPr/>
        </p:nvSpPr>
        <p:spPr>
          <a:xfrm>
            <a:off x="836612" y="1771389"/>
            <a:ext cx="9732179" cy="383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2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2400" b="1" dirty="0"/>
              <a:t>3</a:t>
            </a:r>
            <a:r>
              <a:rPr lang="fr-FR" sz="2400" b="1" baseline="30000" dirty="0"/>
              <a:t>ème</a:t>
            </a:r>
            <a:r>
              <a:rPr lang="fr-FR" sz="2400" b="1" dirty="0"/>
              <a:t> écoute</a:t>
            </a:r>
            <a:r>
              <a:rPr lang="fr-FR" sz="2400" dirty="0"/>
              <a:t>: avec clip vidéo</a:t>
            </a:r>
            <a:endParaRPr lang="fr-FR" sz="24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6CCE49-F0AC-D34E-B8C0-F098F2DD3FF6}"/>
              </a:ext>
            </a:extLst>
          </p:cNvPr>
          <p:cNvSpPr txBox="1"/>
          <p:nvPr/>
        </p:nvSpPr>
        <p:spPr>
          <a:xfrm>
            <a:off x="1179512" y="2346946"/>
            <a:ext cx="973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806C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vers le vidéo clip: </a:t>
            </a:r>
            <a:r>
              <a:rPr lang="fr-FR" sz="2000" dirty="0">
                <a:solidFill>
                  <a:srgbClr val="568E8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https://www.youtube.com/watch?v=WTeqUejf3D0</a:t>
            </a:r>
            <a:endParaRPr lang="fr-FR" sz="2000" dirty="0">
              <a:solidFill>
                <a:srgbClr val="568E88"/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2808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ame 1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590302-16C6-9341-8977-815CF40A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322913"/>
            <a:ext cx="9982200" cy="11141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Des flash cards pour </a:t>
            </a:r>
            <a:r>
              <a:rPr lang="en-US" sz="5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mémoriser</a:t>
            </a:r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A6EDAB-06ED-CA4E-887A-7A1F1D76B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5" t="10468" r="52895" b="7519"/>
          <a:stretch/>
        </p:blipFill>
        <p:spPr>
          <a:xfrm>
            <a:off x="660400" y="1621055"/>
            <a:ext cx="1727472" cy="23537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30ECCC-615A-8E4D-ADD8-4368979C6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8" t="11770" r="49956" b="6218"/>
          <a:stretch/>
        </p:blipFill>
        <p:spPr>
          <a:xfrm>
            <a:off x="4304115" y="1615043"/>
            <a:ext cx="1791885" cy="23537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A629AF-B790-1149-B2E8-CA9E3EAF1B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2" t="7215" r="4418" b="10774"/>
          <a:stretch/>
        </p:blipFill>
        <p:spPr>
          <a:xfrm>
            <a:off x="9551784" y="1576263"/>
            <a:ext cx="1791885" cy="239251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86EC17-E792-EB4B-924E-3C3DD19876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5496270"/>
            <a:ext cx="685800" cy="745435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FEA9FCE7-0556-DC41-9846-D4505520FF80}"/>
              </a:ext>
            </a:extLst>
          </p:cNvPr>
          <p:cNvSpPr txBox="1">
            <a:spLocks/>
          </p:cNvSpPr>
          <p:nvPr/>
        </p:nvSpPr>
        <p:spPr>
          <a:xfrm>
            <a:off x="836612" y="1771389"/>
            <a:ext cx="9732179" cy="383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2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fr-FR" sz="2400" i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BFA573-06EC-394F-A600-8B9F14DD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67" t="10468" r="6202" b="7519"/>
          <a:stretch/>
        </p:blipFill>
        <p:spPr>
          <a:xfrm>
            <a:off x="2455605" y="1595652"/>
            <a:ext cx="1727471" cy="23537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1C9F28D-EE01-7646-9533-DCAC1E42B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20" t="11770" r="4851" b="6218"/>
          <a:stretch/>
        </p:blipFill>
        <p:spPr>
          <a:xfrm>
            <a:off x="6053735" y="1610129"/>
            <a:ext cx="1727472" cy="235373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06BBFDA-900C-CE44-9152-25C4A6652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1" t="7215" r="52773" b="10774"/>
          <a:stretch/>
        </p:blipFill>
        <p:spPr>
          <a:xfrm>
            <a:off x="7845620" y="1621055"/>
            <a:ext cx="1687238" cy="23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BD71C22-77A5-F94E-AB3C-226FCB4B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33"/>
            <a:ext cx="10515600" cy="1325563"/>
          </a:xfrm>
        </p:spPr>
        <p:txBody>
          <a:bodyPr/>
          <a:lstStyle/>
          <a:p>
            <a:r>
              <a:rPr lang="fr-FR" dirty="0"/>
              <a:t>Trace écrite: tableau à compléter (PE)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EC3D938-A114-CB46-B41F-4D5724851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1288" y="1423987"/>
            <a:ext cx="6449424" cy="4676775"/>
          </a:xfrm>
        </p:spPr>
      </p:pic>
    </p:spTree>
    <p:extLst>
      <p:ext uri="{BB962C8B-B14F-4D97-AF65-F5344CB8AC3E}">
        <p14:creationId xmlns:p14="http://schemas.microsoft.com/office/powerpoint/2010/main" val="147628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5990A8-D509-8544-B0CB-2C3E6360C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135" y="492918"/>
            <a:ext cx="8269729" cy="5872163"/>
          </a:xfrm>
        </p:spPr>
      </p:pic>
    </p:spTree>
    <p:extLst>
      <p:ext uri="{BB962C8B-B14F-4D97-AF65-F5344CB8AC3E}">
        <p14:creationId xmlns:p14="http://schemas.microsoft.com/office/powerpoint/2010/main" val="399658969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RightStep">
      <a:dk1>
        <a:srgbClr val="000000"/>
      </a:dk1>
      <a:lt1>
        <a:srgbClr val="FFFFFF"/>
      </a:lt1>
      <a:dk2>
        <a:srgbClr val="412427"/>
      </a:dk2>
      <a:lt2>
        <a:srgbClr val="E2E8E7"/>
      </a:lt2>
      <a:accent1>
        <a:srgbClr val="C6969B"/>
      </a:accent1>
      <a:accent2>
        <a:srgbClr val="BA927F"/>
      </a:accent2>
      <a:accent3>
        <a:srgbClr val="AEA383"/>
      </a:accent3>
      <a:accent4>
        <a:srgbClr val="A0A873"/>
      </a:accent4>
      <a:accent5>
        <a:srgbClr val="93AB81"/>
      </a:accent5>
      <a:accent6>
        <a:srgbClr val="79B078"/>
      </a:accent6>
      <a:hlink>
        <a:srgbClr val="568E88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6333</TotalTime>
  <Words>1288</Words>
  <Application>Microsoft Macintosh PowerPoint</Application>
  <PresentationFormat>Grand écran</PresentationFormat>
  <Paragraphs>120</Paragraphs>
  <Slides>26</Slides>
  <Notes>11</Notes>
  <HiddenSlides>0</HiddenSlides>
  <MMClips>9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Avenir Next LT Pro</vt:lpstr>
      <vt:lpstr>Calibri</vt:lpstr>
      <vt:lpstr>Sabon Next LT</vt:lpstr>
      <vt:lpstr>Wingdings</vt:lpstr>
      <vt:lpstr>LuminousVTI</vt:lpstr>
      <vt:lpstr>Shape your world</vt:lpstr>
      <vt:lpstr>Each morning: shape yourself!</vt:lpstr>
      <vt:lpstr>Day 1:  Introduire et faire mémoriser le lexique  </vt:lpstr>
      <vt:lpstr>Listen, understand and sing a song!</vt:lpstr>
      <vt:lpstr>Listen, understand and sing a song!</vt:lpstr>
      <vt:lpstr>Listen, understand and sing a song!</vt:lpstr>
      <vt:lpstr>Des flash cards pour mémoriser!</vt:lpstr>
      <vt:lpstr>Trace écrite: tableau à compléter (PE)</vt:lpstr>
      <vt:lpstr>Présentation PowerPoint</vt:lpstr>
      <vt:lpstr>Learning apps</vt:lpstr>
      <vt:lpstr>Day 2:  Draw basic geometric shapes   </vt:lpstr>
      <vt:lpstr>Listen and put in the right order</vt:lpstr>
      <vt:lpstr>Now it’s your turn!</vt:lpstr>
      <vt:lpstr>CARDS</vt:lpstr>
      <vt:lpstr>A toi de jouer</vt:lpstr>
      <vt:lpstr>Day 3:  Draw specific geometric shapes   </vt:lpstr>
      <vt:lpstr>Listen and put in the right order</vt:lpstr>
      <vt:lpstr>Day 4: Geometric race (grand espace, type salle ou préau)</vt:lpstr>
      <vt:lpstr>Ready? Let’s go!!</vt:lpstr>
      <vt:lpstr>Figure 1</vt:lpstr>
      <vt:lpstr>Ready? Let’s go!!</vt:lpstr>
      <vt:lpstr>Figure 2</vt:lpstr>
      <vt:lpstr>Ready? Let’s go!!</vt:lpstr>
      <vt:lpstr>Figure 3</vt:lpstr>
      <vt:lpstr>Ready? Let’s go!!</vt:lpstr>
      <vt:lpstr>Figure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your world</dc:title>
  <dc:creator>Priscilla Gabet</dc:creator>
  <cp:lastModifiedBy>Karine Buisine</cp:lastModifiedBy>
  <cp:revision>16</cp:revision>
  <dcterms:created xsi:type="dcterms:W3CDTF">2021-12-03T10:29:43Z</dcterms:created>
  <dcterms:modified xsi:type="dcterms:W3CDTF">2022-02-01T16:46:01Z</dcterms:modified>
</cp:coreProperties>
</file>