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8669"/>
  </p:normalViewPr>
  <p:slideViewPr>
    <p:cSldViewPr snapToGrid="0" snapToObjects="1">
      <p:cViewPr varScale="1">
        <p:scale>
          <a:sx n="95" d="100"/>
          <a:sy n="95" d="100"/>
        </p:scale>
        <p:origin x="19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D8A74-422C-AA4F-A9FD-1C9F8ADA929E}" type="datetimeFigureOut">
              <a:rPr lang="fr-FR" smtClean="0"/>
              <a:t>15/02/2021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9E702-DE1D-224C-9B15-57278B2898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302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9E702-DE1D-224C-9B15-57278B28989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38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9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59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6235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685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94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9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97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9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7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0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4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0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5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86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7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4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42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slide" Target="slide7.xml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12" Type="http://schemas.openxmlformats.org/officeDocument/2006/relationships/image" Target="../media/image9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slide" Target="slide6.xml"/><Relationship Id="rId5" Type="http://schemas.openxmlformats.org/officeDocument/2006/relationships/slide" Target="slide3.xml"/><Relationship Id="rId10" Type="http://schemas.openxmlformats.org/officeDocument/2006/relationships/image" Target="../media/image8.jpeg"/><Relationship Id="rId4" Type="http://schemas.openxmlformats.org/officeDocument/2006/relationships/image" Target="../media/image5.svg"/><Relationship Id="rId9" Type="http://schemas.openxmlformats.org/officeDocument/2006/relationships/slide" Target="slide4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slide" Target="slide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slide" Target="slide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8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0AB2ECF-3B24-B041-A428-65D4F59F0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1 jour 1 problème</a:t>
            </a:r>
            <a:br>
              <a:rPr lang="fr-FR" dirty="0"/>
            </a:br>
            <a:r>
              <a:rPr lang="fr-FR" dirty="0"/>
              <a:t>CP-CE1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45922F-77B0-D049-95BA-E50722F5A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fr-FR" dirty="0"/>
              <a:t>Semaine des maths 2021 </a:t>
            </a:r>
          </a:p>
          <a:p>
            <a:r>
              <a:rPr lang="fr-FR" dirty="0"/>
              <a:t>Mission mathématiques DSDEN du </a:t>
            </a:r>
            <a:r>
              <a:rPr lang="fr-FR" dirty="0" err="1"/>
              <a:t>NOrd</a:t>
            </a:r>
            <a:endParaRPr lang="fr-FR" dirty="0"/>
          </a:p>
        </p:txBody>
      </p:sp>
      <p:pic>
        <p:nvPicPr>
          <p:cNvPr id="5" name="Picture 4" descr="Une image contenant intérieur, jouet, ensemble&#10;&#10;Description générée automatiquement">
            <a:extLst>
              <a:ext uri="{FF2B5EF4-FFF2-40B4-BE49-F238E27FC236}">
                <a16:creationId xmlns:a16="http://schemas.microsoft.com/office/drawing/2014/main" id="{9920783F-FA2C-49D0-B83E-1039BC5E38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84778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12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AE2891-0FA8-4646-A773-84694B488F64}"/>
              </a:ext>
            </a:extLst>
          </p:cNvPr>
          <p:cNvSpPr txBox="1"/>
          <p:nvPr/>
        </p:nvSpPr>
        <p:spPr>
          <a:xfrm>
            <a:off x="1336600" y="222661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LUNDI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9F770F3-2B41-9840-85E2-8E50D78E42F2}"/>
              </a:ext>
            </a:extLst>
          </p:cNvPr>
          <p:cNvSpPr txBox="1"/>
          <p:nvPr/>
        </p:nvSpPr>
        <p:spPr>
          <a:xfrm>
            <a:off x="9166861" y="222661"/>
            <a:ext cx="170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MARDI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A718F1E-69DC-644C-94B4-30EACF9FEFED}"/>
              </a:ext>
            </a:extLst>
          </p:cNvPr>
          <p:cNvSpPr txBox="1"/>
          <p:nvPr/>
        </p:nvSpPr>
        <p:spPr>
          <a:xfrm>
            <a:off x="1336600" y="5949243"/>
            <a:ext cx="1433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JEUDI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8F26E8B-9A03-8C42-BA67-63BD79DF926B}"/>
              </a:ext>
            </a:extLst>
          </p:cNvPr>
          <p:cNvSpPr txBox="1"/>
          <p:nvPr/>
        </p:nvSpPr>
        <p:spPr>
          <a:xfrm>
            <a:off x="8866552" y="5949243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VENDREDI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56F5AF0-9C3E-E341-AE8F-DA62EFE2881F}"/>
              </a:ext>
            </a:extLst>
          </p:cNvPr>
          <p:cNvSpPr txBox="1"/>
          <p:nvPr/>
        </p:nvSpPr>
        <p:spPr>
          <a:xfrm>
            <a:off x="4843793" y="4245592"/>
            <a:ext cx="2412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MERCREDI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2E04718-54EE-314C-966C-C10108AE4025}"/>
              </a:ext>
            </a:extLst>
          </p:cNvPr>
          <p:cNvGrpSpPr/>
          <p:nvPr/>
        </p:nvGrpSpPr>
        <p:grpSpPr>
          <a:xfrm>
            <a:off x="5085113" y="5312870"/>
            <a:ext cx="2021772" cy="1218916"/>
            <a:chOff x="5085113" y="5312870"/>
            <a:chExt cx="2021772" cy="1218916"/>
          </a:xfrm>
        </p:grpSpPr>
        <p:pic>
          <p:nvPicPr>
            <p:cNvPr id="20" name="Graphique 19" descr="Personne avec une idée contour">
              <a:hlinkClick r:id="rId2" action="ppaction://hlinksldjump"/>
              <a:extLst>
                <a:ext uri="{FF2B5EF4-FFF2-40B4-BE49-F238E27FC236}">
                  <a16:creationId xmlns:a16="http://schemas.microsoft.com/office/drawing/2014/main" id="{E1805E95-52B7-0947-8E68-6F9B42570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22959" y="5312870"/>
              <a:ext cx="914400" cy="914400"/>
            </a:xfrm>
            <a:prstGeom prst="rect">
              <a:avLst/>
            </a:prstGeom>
          </p:spPr>
        </p:pic>
        <p:sp>
          <p:nvSpPr>
            <p:cNvPr id="22" name="ZoneTexte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17E89F3C-6EB1-664B-AA43-1CD596376D87}"/>
                </a:ext>
              </a:extLst>
            </p:cNvPr>
            <p:cNvSpPr txBox="1"/>
            <p:nvPr/>
          </p:nvSpPr>
          <p:spPr>
            <a:xfrm>
              <a:off x="5085113" y="6131676"/>
              <a:ext cx="2021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highlight>
                    <a:srgbClr val="00FFFF"/>
                  </a:highlight>
                </a:rPr>
                <a:t>ACTIVITÉ BONUS</a:t>
              </a:r>
            </a:p>
          </p:txBody>
        </p:sp>
      </p:grpSp>
      <p:pic>
        <p:nvPicPr>
          <p:cNvPr id="23" name="Image 22" descr="Une image contenant tabl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825E76BA-4907-2546-B138-980B0184EE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65" y="1203303"/>
            <a:ext cx="2905874" cy="1826204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F77433D5-8576-4B4C-88DE-A50DB7D6ECE5}"/>
              </a:ext>
            </a:extLst>
          </p:cNvPr>
          <p:cNvGrpSpPr/>
          <p:nvPr/>
        </p:nvGrpSpPr>
        <p:grpSpPr>
          <a:xfrm>
            <a:off x="4367349" y="2116405"/>
            <a:ext cx="3475479" cy="2231393"/>
            <a:chOff x="1196446" y="1014341"/>
            <a:chExt cx="4660059" cy="3238310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765B66B-BF05-5642-9366-F2C597A0B052}"/>
                </a:ext>
              </a:extLst>
            </p:cNvPr>
            <p:cNvGrpSpPr/>
            <p:nvPr/>
          </p:nvGrpSpPr>
          <p:grpSpPr>
            <a:xfrm>
              <a:off x="1196446" y="1014341"/>
              <a:ext cx="4660059" cy="3195710"/>
              <a:chOff x="1196446" y="1014341"/>
              <a:chExt cx="4660059" cy="3195710"/>
            </a:xfrm>
          </p:grpSpPr>
          <p:pic>
            <p:nvPicPr>
              <p:cNvPr id="27" name="Image 26" descr="Une image contenant texte&#10;&#10;Description générée automatiquement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31C747E-5D3A-7646-AB7D-6C6F5B1035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96446" y="1014341"/>
                <a:ext cx="4660059" cy="3195710"/>
              </a:xfrm>
              <a:prstGeom prst="rect">
                <a:avLst/>
              </a:prstGeom>
            </p:spPr>
          </p:pic>
          <p:sp>
            <p:nvSpPr>
              <p:cNvPr id="28" name="Rectangle : coins arrondis 27">
                <a:extLst>
                  <a:ext uri="{FF2B5EF4-FFF2-40B4-BE49-F238E27FC236}">
                    <a16:creationId xmlns:a16="http://schemas.microsoft.com/office/drawing/2014/main" id="{D4556BA8-FB01-C245-874E-5006FE6CAE2D}"/>
                  </a:ext>
                </a:extLst>
              </p:cNvPr>
              <p:cNvSpPr/>
              <p:nvPr/>
            </p:nvSpPr>
            <p:spPr>
              <a:xfrm>
                <a:off x="1246445" y="3641657"/>
                <a:ext cx="311543" cy="46266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AE23B12-5C0C-9B43-B619-D9A9DBFC302D}"/>
                </a:ext>
              </a:extLst>
            </p:cNvPr>
            <p:cNvSpPr txBox="1"/>
            <p:nvPr/>
          </p:nvSpPr>
          <p:spPr>
            <a:xfrm>
              <a:off x="1266556" y="3493328"/>
              <a:ext cx="311543" cy="759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</p:grpSp>
      <p:pic>
        <p:nvPicPr>
          <p:cNvPr id="13" name="Image 12">
            <a:hlinkClick r:id="rId9" action="ppaction://hlinksldjump"/>
            <a:extLst>
              <a:ext uri="{FF2B5EF4-FFF2-40B4-BE49-F238E27FC236}">
                <a16:creationId xmlns:a16="http://schemas.microsoft.com/office/drawing/2014/main" id="{DDF9CD29-FE85-B443-A656-60B58F2B45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071" y="1203303"/>
            <a:ext cx="2907848" cy="1639123"/>
          </a:xfrm>
          <a:prstGeom prst="rect">
            <a:avLst/>
          </a:prstGeom>
        </p:spPr>
      </p:pic>
      <p:pic>
        <p:nvPicPr>
          <p:cNvPr id="4" name="Image 3">
            <a:hlinkClick r:id="rId11" action="ppaction://hlinksldjump"/>
            <a:extLst>
              <a:ext uri="{FF2B5EF4-FFF2-40B4-BE49-F238E27FC236}">
                <a16:creationId xmlns:a16="http://schemas.microsoft.com/office/drawing/2014/main" id="{660ABC04-A5C2-BC46-9CDF-950A5C7CDC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768" y="3824578"/>
            <a:ext cx="2868470" cy="2065028"/>
          </a:xfrm>
          <a:prstGeom prst="rect">
            <a:avLst/>
          </a:prstGeom>
        </p:spPr>
      </p:pic>
      <p:pic>
        <p:nvPicPr>
          <p:cNvPr id="31" name="Image 30">
            <a:hlinkClick r:id="rId13" action="ppaction://hlinksldjump"/>
            <a:extLst>
              <a:ext uri="{FF2B5EF4-FFF2-40B4-BE49-F238E27FC236}">
                <a16:creationId xmlns:a16="http://schemas.microsoft.com/office/drawing/2014/main" id="{080C34A3-5C40-0241-8498-0291190C63E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197" y="4116124"/>
            <a:ext cx="2927072" cy="164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21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7" name="Group 306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20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21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2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3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4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5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6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7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8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9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0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1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2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3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4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5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6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37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8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9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0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1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2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3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4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5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6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10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1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2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3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4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5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6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7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8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9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98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CC3197-ED28-9849-8B6D-9544D7FE89EB}"/>
              </a:ext>
            </a:extLst>
          </p:cNvPr>
          <p:cNvSpPr txBox="1"/>
          <p:nvPr/>
        </p:nvSpPr>
        <p:spPr>
          <a:xfrm>
            <a:off x="5662240" y="6221413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LUNDI</a:t>
            </a:r>
          </a:p>
        </p:txBody>
      </p: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6C06A222-4C3B-0A41-82AA-4497FC1445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382" y="1392122"/>
            <a:ext cx="5421686" cy="40662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87AF81-8007-1C4F-BD49-BBE8D5B886D2}"/>
              </a:ext>
            </a:extLst>
          </p:cNvPr>
          <p:cNvSpPr txBox="1"/>
          <p:nvPr/>
        </p:nvSpPr>
        <p:spPr>
          <a:xfrm>
            <a:off x="6949338" y="1426647"/>
            <a:ext cx="41488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Aujourd’hui lundi, </a:t>
            </a:r>
            <a:r>
              <a:rPr lang="fr-FR" dirty="0" err="1">
                <a:solidFill>
                  <a:schemeClr val="bg1"/>
                </a:solidFill>
              </a:rPr>
              <a:t>Lison</a:t>
            </a:r>
            <a:r>
              <a:rPr lang="fr-FR" dirty="0">
                <a:solidFill>
                  <a:schemeClr val="bg1"/>
                </a:solidFill>
              </a:rPr>
              <a:t> regarde combien il y a de yaourts dans le réfrigérateur.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Elle en mange 2 par jour.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Aura-t-elle assez de yaourts </a:t>
            </a:r>
          </a:p>
          <a:p>
            <a:r>
              <a:rPr lang="fr-FR" dirty="0">
                <a:solidFill>
                  <a:schemeClr val="bg1"/>
                </a:solidFill>
              </a:rPr>
              <a:t>pour toute la semaine ?</a:t>
            </a:r>
          </a:p>
        </p:txBody>
      </p:sp>
      <p:pic>
        <p:nvPicPr>
          <p:cNvPr id="3" name="Image 2">
            <a:hlinkClick r:id="rId5" action="ppaction://hlinksldjump"/>
            <a:extLst>
              <a:ext uri="{FF2B5EF4-FFF2-40B4-BE49-F238E27FC236}">
                <a16:creationId xmlns:a16="http://schemas.microsoft.com/office/drawing/2014/main" id="{6EDB8500-F972-6A43-98ED-60D3FF1335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6" y="118805"/>
            <a:ext cx="1771316" cy="10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6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ZoneTexte 335">
            <a:extLst>
              <a:ext uri="{FF2B5EF4-FFF2-40B4-BE49-F238E27FC236}">
                <a16:creationId xmlns:a16="http://schemas.microsoft.com/office/drawing/2014/main" id="{1A6DE331-5EDC-E343-BEE1-9061FB2D38A9}"/>
              </a:ext>
            </a:extLst>
          </p:cNvPr>
          <p:cNvSpPr txBox="1"/>
          <p:nvPr/>
        </p:nvSpPr>
        <p:spPr>
          <a:xfrm>
            <a:off x="5662240" y="6221413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MARDI</a:t>
            </a:r>
          </a:p>
        </p:txBody>
      </p:sp>
      <p:pic>
        <p:nvPicPr>
          <p:cNvPr id="48" name="c2-cp-ce1-pb-velo" descr="c2-cp-ce1-pb-velo">
            <a:hlinkClick r:id="" action="ppaction://media"/>
            <a:extLst>
              <a:ext uri="{FF2B5EF4-FFF2-40B4-BE49-F238E27FC236}">
                <a16:creationId xmlns:a16="http://schemas.microsoft.com/office/drawing/2014/main" id="{C5FC8B4A-314C-934F-B560-5BF7CD9F69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5700" y="1136606"/>
            <a:ext cx="8137420" cy="4577297"/>
          </a:xfrm>
          <a:prstGeom prst="rect">
            <a:avLst/>
          </a:prstGeom>
        </p:spPr>
      </p:pic>
      <p:pic>
        <p:nvPicPr>
          <p:cNvPr id="51" name="Image 50">
            <a:hlinkClick r:id="rId7" action="ppaction://hlinksldjump"/>
            <a:extLst>
              <a:ext uri="{FF2B5EF4-FFF2-40B4-BE49-F238E27FC236}">
                <a16:creationId xmlns:a16="http://schemas.microsoft.com/office/drawing/2014/main" id="{DD05FAB2-7FA1-CE4E-8A35-9D0266CFCF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6" y="118805"/>
            <a:ext cx="1771316" cy="10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8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456559C-E039-DB4A-BE8F-A108D4A73C27}"/>
              </a:ext>
            </a:extLst>
          </p:cNvPr>
          <p:cNvSpPr txBox="1"/>
          <p:nvPr/>
        </p:nvSpPr>
        <p:spPr>
          <a:xfrm>
            <a:off x="5614064" y="6278001"/>
            <a:ext cx="130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MERCREDI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48D615-21CB-6647-AE63-E31BDE1214D7}"/>
              </a:ext>
            </a:extLst>
          </p:cNvPr>
          <p:cNvSpPr txBox="1"/>
          <p:nvPr/>
        </p:nvSpPr>
        <p:spPr>
          <a:xfrm>
            <a:off x="3442447" y="-236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AEDE2B-169C-384A-BAA2-80BD0452C4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81411" y="940369"/>
            <a:ext cx="4801970" cy="32696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B1CD06F-115D-B74A-A33B-818BBC81B9E1}"/>
              </a:ext>
            </a:extLst>
          </p:cNvPr>
          <p:cNvSpPr txBox="1"/>
          <p:nvPr/>
        </p:nvSpPr>
        <p:spPr>
          <a:xfrm>
            <a:off x="1331382" y="4603890"/>
            <a:ext cx="9560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La maîtresse voudrait acheter du petit matériel pour la classe. Elle a un budget de 20 euros.</a:t>
            </a:r>
          </a:p>
          <a:p>
            <a:r>
              <a:rPr lang="fr-FR" sz="2000" dirty="0">
                <a:solidFill>
                  <a:schemeClr val="bg1"/>
                </a:solidFill>
              </a:rPr>
              <a:t>Écris une commande qui lui permettra de dépenser tout son argent.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043079B-64BE-8848-9C88-348A83893D7F}"/>
              </a:ext>
            </a:extLst>
          </p:cNvPr>
          <p:cNvGrpSpPr/>
          <p:nvPr/>
        </p:nvGrpSpPr>
        <p:grpSpPr>
          <a:xfrm>
            <a:off x="1094050" y="1014341"/>
            <a:ext cx="4762455" cy="3203080"/>
            <a:chOff x="1094050" y="1014341"/>
            <a:chExt cx="4762455" cy="3203080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19237205-F6AB-BB42-A923-45C8CBF0B2B8}"/>
                </a:ext>
              </a:extLst>
            </p:cNvPr>
            <p:cNvGrpSpPr/>
            <p:nvPr/>
          </p:nvGrpSpPr>
          <p:grpSpPr>
            <a:xfrm>
              <a:off x="1094050" y="1014341"/>
              <a:ext cx="4762455" cy="3195710"/>
              <a:chOff x="1094050" y="1014341"/>
              <a:chExt cx="4762455" cy="3195710"/>
            </a:xfrm>
          </p:grpSpPr>
          <p:pic>
            <p:nvPicPr>
              <p:cNvPr id="3" name="Image 2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40C333AB-F90E-F340-8970-96F0B1277E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96446" y="1014341"/>
                <a:ext cx="4660059" cy="3195710"/>
              </a:xfrm>
              <a:prstGeom prst="rect">
                <a:avLst/>
              </a:prstGeom>
            </p:spPr>
          </p:pic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CD9F6DEE-773D-5547-9C1D-B83714E56463}"/>
                  </a:ext>
                </a:extLst>
              </p:cNvPr>
              <p:cNvSpPr/>
              <p:nvPr/>
            </p:nvSpPr>
            <p:spPr>
              <a:xfrm>
                <a:off x="1094050" y="3699489"/>
                <a:ext cx="474663" cy="395428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1E2127E2-C994-D045-AA42-3303FCF2DA15}"/>
                </a:ext>
              </a:extLst>
            </p:cNvPr>
            <p:cNvSpPr txBox="1"/>
            <p:nvPr/>
          </p:nvSpPr>
          <p:spPr>
            <a:xfrm>
              <a:off x="1206500" y="3509535"/>
              <a:ext cx="383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DA85625A-0DA4-AE44-9FED-021EA0BA3187}"/>
              </a:ext>
            </a:extLst>
          </p:cNvPr>
          <p:cNvSpPr/>
          <p:nvPr/>
        </p:nvSpPr>
        <p:spPr>
          <a:xfrm>
            <a:off x="8686292" y="3724745"/>
            <a:ext cx="383890" cy="4504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BDBF4290-F528-9946-A2F6-7462CB2D7CB7}"/>
              </a:ext>
            </a:extLst>
          </p:cNvPr>
          <p:cNvSpPr txBox="1"/>
          <p:nvPr/>
        </p:nvSpPr>
        <p:spPr>
          <a:xfrm>
            <a:off x="8735763" y="3538430"/>
            <a:ext cx="383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58" name="Image 57">
            <a:hlinkClick r:id="rId6" action="ppaction://hlinksldjump"/>
            <a:extLst>
              <a:ext uri="{FF2B5EF4-FFF2-40B4-BE49-F238E27FC236}">
                <a16:creationId xmlns:a16="http://schemas.microsoft.com/office/drawing/2014/main" id="{1C01FAB7-8DB8-A843-8331-8FC0C2F05C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6" y="118805"/>
            <a:ext cx="1771316" cy="10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2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5FDC2DC-B414-B847-8BC7-52E959105AF4}"/>
              </a:ext>
            </a:extLst>
          </p:cNvPr>
          <p:cNvSpPr txBox="1"/>
          <p:nvPr/>
        </p:nvSpPr>
        <p:spPr>
          <a:xfrm>
            <a:off x="5688689" y="624274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JEUDI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E9DCCA3-0D79-5B45-BA98-E42B0F09A707}"/>
              </a:ext>
            </a:extLst>
          </p:cNvPr>
          <p:cNvSpPr txBox="1"/>
          <p:nvPr/>
        </p:nvSpPr>
        <p:spPr>
          <a:xfrm>
            <a:off x="2061613" y="4002853"/>
            <a:ext cx="8449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Karim et Norah vont voir leurs grands-parents à Bordeaux. Ils partent le même jour en TGV.</a:t>
            </a:r>
          </a:p>
          <a:p>
            <a:r>
              <a:rPr lang="fr-FR" sz="2400" dirty="0">
                <a:solidFill>
                  <a:schemeClr val="bg1"/>
                </a:solidFill>
              </a:rPr>
              <a:t>Karim prend le train à Lille à 8h. Norah prend le train à Orléans à 10h00. </a:t>
            </a:r>
          </a:p>
          <a:p>
            <a:r>
              <a:rPr lang="fr-FR" sz="2400" dirty="0">
                <a:solidFill>
                  <a:schemeClr val="bg1"/>
                </a:solidFill>
              </a:rPr>
              <a:t>Lequel des deux enfants arrivera en premier à Bordeaux ?</a:t>
            </a:r>
            <a:endParaRPr lang="fr-FR" sz="2400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F4B283E-F26B-3444-80B0-923E90BB20DB}"/>
              </a:ext>
            </a:extLst>
          </p:cNvPr>
          <p:cNvGrpSpPr/>
          <p:nvPr/>
        </p:nvGrpSpPr>
        <p:grpSpPr>
          <a:xfrm>
            <a:off x="1887862" y="1193520"/>
            <a:ext cx="8622975" cy="2840606"/>
            <a:chOff x="1887862" y="1193520"/>
            <a:chExt cx="8622975" cy="284060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E6339F88-00A1-E142-A840-A6CA942036AE}"/>
                </a:ext>
              </a:extLst>
            </p:cNvPr>
            <p:cNvGrpSpPr/>
            <p:nvPr/>
          </p:nvGrpSpPr>
          <p:grpSpPr>
            <a:xfrm>
              <a:off x="1887862" y="1193520"/>
              <a:ext cx="8622975" cy="2840606"/>
              <a:chOff x="1887862" y="1193520"/>
              <a:chExt cx="8622975" cy="2840606"/>
            </a:xfrm>
          </p:grpSpPr>
          <p:pic>
            <p:nvPicPr>
              <p:cNvPr id="6" name="Image 5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C81E10BE-A385-A147-9FF4-07EF4C207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7862" y="1193520"/>
                <a:ext cx="3835400" cy="2787650"/>
              </a:xfrm>
              <a:prstGeom prst="rect">
                <a:avLst/>
              </a:prstGeom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67E622C0-BDA2-4340-A439-0D69E333C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5517" y="1193520"/>
                <a:ext cx="4115320" cy="2840606"/>
              </a:xfrm>
              <a:prstGeom prst="rect">
                <a:avLst/>
              </a:prstGeom>
            </p:spPr>
          </p:pic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FAF68FD-C7C7-994C-8D74-069DD4F9F111}"/>
                  </a:ext>
                </a:extLst>
              </p:cNvPr>
              <p:cNvSpPr txBox="1"/>
              <p:nvPr/>
            </p:nvSpPr>
            <p:spPr>
              <a:xfrm>
                <a:off x="2132831" y="3470003"/>
                <a:ext cx="1036800" cy="43088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2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5h00</a:t>
                </a: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FA4310A-69DF-904F-AA38-76C7AC7906D5}"/>
                  </a:ext>
                </a:extLst>
              </p:cNvPr>
              <p:cNvSpPr txBox="1"/>
              <p:nvPr/>
            </p:nvSpPr>
            <p:spPr>
              <a:xfrm>
                <a:off x="4532379" y="3468493"/>
                <a:ext cx="1036800" cy="43088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2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8h00</a:t>
                </a:r>
              </a:p>
            </p:txBody>
          </p: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BCF29235-98DE-CE47-932B-10FFF1BE4CE7}"/>
                  </a:ext>
                </a:extLst>
              </p:cNvPr>
              <p:cNvSpPr txBox="1"/>
              <p:nvPr/>
            </p:nvSpPr>
            <p:spPr>
              <a:xfrm>
                <a:off x="6718968" y="3504858"/>
                <a:ext cx="1036800" cy="43088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2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4h00</a:t>
                </a:r>
              </a:p>
            </p:txBody>
          </p: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77467880-577F-D94B-8CF4-C6E8F885EECE}"/>
                  </a:ext>
                </a:extLst>
              </p:cNvPr>
              <p:cNvSpPr txBox="1"/>
              <p:nvPr/>
            </p:nvSpPr>
            <p:spPr>
              <a:xfrm>
                <a:off x="9223378" y="3479049"/>
                <a:ext cx="1036800" cy="43088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2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10h00</a:t>
                </a:r>
              </a:p>
            </p:txBody>
          </p:sp>
        </p:grp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7494DC5-0A3C-994E-9354-6476327067A0}"/>
                </a:ext>
              </a:extLst>
            </p:cNvPr>
            <p:cNvSpPr/>
            <p:nvPr/>
          </p:nvSpPr>
          <p:spPr>
            <a:xfrm>
              <a:off x="3348000" y="3211200"/>
              <a:ext cx="1008000" cy="5789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id="{4199A56C-A062-EA49-8842-2DE5BC9FDAE0}"/>
                </a:ext>
              </a:extLst>
            </p:cNvPr>
            <p:cNvSpPr/>
            <p:nvPr/>
          </p:nvSpPr>
          <p:spPr>
            <a:xfrm>
              <a:off x="7949177" y="3179015"/>
              <a:ext cx="1008000" cy="5789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FDA690A9-66CD-4A4B-87A3-F74CE2C3C237}"/>
                </a:ext>
              </a:extLst>
            </p:cNvPr>
            <p:cNvSpPr/>
            <p:nvPr/>
          </p:nvSpPr>
          <p:spPr>
            <a:xfrm>
              <a:off x="4635767" y="3186859"/>
              <a:ext cx="406888" cy="1524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 : coins arrondis 60">
              <a:extLst>
                <a:ext uri="{FF2B5EF4-FFF2-40B4-BE49-F238E27FC236}">
                  <a16:creationId xmlns:a16="http://schemas.microsoft.com/office/drawing/2014/main" id="{C9A5180C-74F2-074D-B75B-80D7948A781F}"/>
                </a:ext>
              </a:extLst>
            </p:cNvPr>
            <p:cNvSpPr/>
            <p:nvPr/>
          </p:nvSpPr>
          <p:spPr>
            <a:xfrm>
              <a:off x="9305853" y="3202459"/>
              <a:ext cx="406888" cy="1524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38DF911C-9CB8-9745-A189-7236113B0AAB}"/>
              </a:ext>
            </a:extLst>
          </p:cNvPr>
          <p:cNvSpPr txBox="1"/>
          <p:nvPr/>
        </p:nvSpPr>
        <p:spPr>
          <a:xfrm>
            <a:off x="2381538" y="762395"/>
            <a:ext cx="294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Voyage de Karim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420ADF8D-C578-A447-876D-55070A67EEFA}"/>
              </a:ext>
            </a:extLst>
          </p:cNvPr>
          <p:cNvSpPr txBox="1"/>
          <p:nvPr/>
        </p:nvSpPr>
        <p:spPr>
          <a:xfrm>
            <a:off x="6978952" y="771272"/>
            <a:ext cx="294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Voyage de Norah</a:t>
            </a:r>
          </a:p>
        </p:txBody>
      </p:sp>
      <p:pic>
        <p:nvPicPr>
          <p:cNvPr id="72" name="Image 71">
            <a:hlinkClick r:id="rId7" action="ppaction://hlinksldjump"/>
            <a:extLst>
              <a:ext uri="{FF2B5EF4-FFF2-40B4-BE49-F238E27FC236}">
                <a16:creationId xmlns:a16="http://schemas.microsoft.com/office/drawing/2014/main" id="{BA715957-3CF2-9249-B009-314224E169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6" y="118805"/>
            <a:ext cx="1771316" cy="10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1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52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3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4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5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6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7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8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9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0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1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2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63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4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5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6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7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68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9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0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1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2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3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4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5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6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7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1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2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3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4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5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6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7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8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9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0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79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DD75B3D1-483D-CC48-AA7A-84A218D09BE4}"/>
              </a:ext>
            </a:extLst>
          </p:cNvPr>
          <p:cNvSpPr txBox="1"/>
          <p:nvPr/>
        </p:nvSpPr>
        <p:spPr>
          <a:xfrm>
            <a:off x="5437018" y="6235700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VENDREDI</a:t>
            </a:r>
          </a:p>
        </p:txBody>
      </p:sp>
      <p:pic>
        <p:nvPicPr>
          <p:cNvPr id="49" name="ce2-pb-pate-a-crepes-avec-reponse.mp4" descr="ce2-pb-pate-a-crepes-avec-reponse.mp4">
            <a:hlinkClick r:id="" action="ppaction://media"/>
            <a:extLst>
              <a:ext uri="{FF2B5EF4-FFF2-40B4-BE49-F238E27FC236}">
                <a16:creationId xmlns:a16="http://schemas.microsoft.com/office/drawing/2014/main" id="{09FAEE76-37FE-4D44-841E-1A5041F253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069.07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0665" y="956903"/>
            <a:ext cx="8776359" cy="4936702"/>
          </a:xfrm>
          <a:prstGeom prst="rect">
            <a:avLst/>
          </a:prstGeom>
        </p:spPr>
      </p:pic>
      <p:pic>
        <p:nvPicPr>
          <p:cNvPr id="50" name="Image 49">
            <a:hlinkClick r:id="rId7" action="ppaction://hlinksldjump"/>
            <a:extLst>
              <a:ext uri="{FF2B5EF4-FFF2-40B4-BE49-F238E27FC236}">
                <a16:creationId xmlns:a16="http://schemas.microsoft.com/office/drawing/2014/main" id="{AC9DCF62-6059-724F-B94C-65ABBCB0E9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6" y="118805"/>
            <a:ext cx="1771316" cy="10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8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0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5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6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7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8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9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0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1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22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3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4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5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6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27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8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9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0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1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2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3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4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5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6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0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3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38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D14BC686-5C90-B64B-A8FA-C23A4881355E}"/>
              </a:ext>
            </a:extLst>
          </p:cNvPr>
          <p:cNvSpPr txBox="1"/>
          <p:nvPr/>
        </p:nvSpPr>
        <p:spPr>
          <a:xfrm>
            <a:off x="5253389" y="6130895"/>
            <a:ext cx="2021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highlight>
                  <a:srgbClr val="00FFFF"/>
                </a:highlight>
              </a:rPr>
              <a:t>ACTIVITÉ BONUS</a:t>
            </a:r>
          </a:p>
        </p:txBody>
      </p:sp>
      <p:pic>
        <p:nvPicPr>
          <p:cNvPr id="50" name="cp-ce1-pb-terrasse" descr="cp-ce1-pb-terrasse">
            <a:hlinkClick r:id="" action="ppaction://media"/>
            <a:extLst>
              <a:ext uri="{FF2B5EF4-FFF2-40B4-BE49-F238E27FC236}">
                <a16:creationId xmlns:a16="http://schemas.microsoft.com/office/drawing/2014/main" id="{6028A098-C7B5-B24C-9417-AFE5E27723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4756" y="1005767"/>
            <a:ext cx="8632824" cy="4855964"/>
          </a:xfrm>
          <a:prstGeom prst="rect">
            <a:avLst/>
          </a:prstGeom>
        </p:spPr>
      </p:pic>
      <p:pic>
        <p:nvPicPr>
          <p:cNvPr id="51" name="Image 50">
            <a:hlinkClick r:id="rId7" action="ppaction://hlinksldjump"/>
            <a:extLst>
              <a:ext uri="{FF2B5EF4-FFF2-40B4-BE49-F238E27FC236}">
                <a16:creationId xmlns:a16="http://schemas.microsoft.com/office/drawing/2014/main" id="{C686C198-093F-5143-92CB-DAE54BDF896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6" y="118805"/>
            <a:ext cx="1771316" cy="10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{A645F9F9-8E6D-4944-8EE2-24FD6B3A3BC5}tf10001122</Template>
  <TotalTime>13299</TotalTime>
  <Words>151</Words>
  <Application>Microsoft Macintosh PowerPoint</Application>
  <PresentationFormat>Grand écran</PresentationFormat>
  <Paragraphs>36</Paragraphs>
  <Slides>8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Comic Sans MS</vt:lpstr>
      <vt:lpstr>Tw Cen MT</vt:lpstr>
      <vt:lpstr>Circuit</vt:lpstr>
      <vt:lpstr>1 jour 1 problème CP-CE1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Karine Buisine</dc:creator>
  <cp:lastModifiedBy>Karine Buisine</cp:lastModifiedBy>
  <cp:revision>47</cp:revision>
  <dcterms:created xsi:type="dcterms:W3CDTF">2021-01-25T15:00:09Z</dcterms:created>
  <dcterms:modified xsi:type="dcterms:W3CDTF">2021-02-15T02:23:36Z</dcterms:modified>
</cp:coreProperties>
</file>