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65"/>
    <p:restoredTop sz="96327"/>
  </p:normalViewPr>
  <p:slideViewPr>
    <p:cSldViewPr snapToGrid="0" snapToObjects="1">
      <p:cViewPr varScale="1">
        <p:scale>
          <a:sx n="117" d="100"/>
          <a:sy n="117" d="100"/>
        </p:scale>
        <p:origin x="18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9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59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623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8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94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9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97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9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7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0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54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0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5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7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4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42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slide" Target="slide7.xml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12" Type="http://schemas.openxmlformats.org/officeDocument/2006/relationships/image" Target="../media/image9.png"/><Relationship Id="rId2" Type="http://schemas.openxmlformats.org/officeDocument/2006/relationships/slide" Target="slide8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slide" Target="slide9.xml"/><Relationship Id="rId10" Type="http://schemas.openxmlformats.org/officeDocument/2006/relationships/image" Target="../media/image8.png"/><Relationship Id="rId4" Type="http://schemas.openxmlformats.org/officeDocument/2006/relationships/image" Target="../media/image5.svg"/><Relationship Id="rId9" Type="http://schemas.openxmlformats.org/officeDocument/2006/relationships/slide" Target="slide3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slide" Target="slide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slide" Target="slide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0AB2ECF-3B24-B041-A428-65D4F59F0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1 jour 1 problème</a:t>
            </a:r>
            <a:br>
              <a:rPr lang="fr-FR" dirty="0"/>
            </a:br>
            <a:r>
              <a:rPr lang="fr-FR" dirty="0"/>
              <a:t>CM1 – CM2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845922F-77B0-D049-95BA-E50722F5A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fr-FR" dirty="0"/>
              <a:t>Semaine des maths 2021 </a:t>
            </a:r>
          </a:p>
          <a:p>
            <a:r>
              <a:rPr lang="fr-FR" dirty="0"/>
              <a:t>Mission mathématiques DSDEN du </a:t>
            </a:r>
            <a:r>
              <a:rPr lang="fr-FR" dirty="0" err="1"/>
              <a:t>NOrd</a:t>
            </a:r>
            <a:endParaRPr lang="fr-FR" dirty="0"/>
          </a:p>
        </p:txBody>
      </p:sp>
      <p:pic>
        <p:nvPicPr>
          <p:cNvPr id="5" name="Picture 4" descr="Une image contenant intérieur, jouet, ensemble&#10;&#10;Description générée automatiquement">
            <a:extLst>
              <a:ext uri="{FF2B5EF4-FFF2-40B4-BE49-F238E27FC236}">
                <a16:creationId xmlns:a16="http://schemas.microsoft.com/office/drawing/2014/main" id="{9920783F-FA2C-49D0-B83E-1039BC5E3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84778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CC1D07-479A-0B48-B730-D3B58157A8C1}"/>
              </a:ext>
            </a:extLst>
          </p:cNvPr>
          <p:cNvSpPr txBox="1"/>
          <p:nvPr/>
        </p:nvSpPr>
        <p:spPr>
          <a:xfrm>
            <a:off x="5675812" y="6311076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BONUS 3</a:t>
            </a:r>
          </a:p>
        </p:txBody>
      </p:sp>
      <p:pic>
        <p:nvPicPr>
          <p:cNvPr id="6" name="Image 5">
            <a:hlinkClick r:id="rId6" action="ppaction://hlinksldjump"/>
            <a:extLst>
              <a:ext uri="{FF2B5EF4-FFF2-40B4-BE49-F238E27FC236}">
                <a16:creationId xmlns:a16="http://schemas.microsoft.com/office/drawing/2014/main" id="{8E942CFB-8267-0944-9555-8BAFFA4D9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  <p:pic>
        <p:nvPicPr>
          <p:cNvPr id="3" name="c3-pb-bonus3-livres" descr="c3-pb-bonus3-livres">
            <a:hlinkClick r:id="" action="ppaction://media"/>
            <a:extLst>
              <a:ext uri="{FF2B5EF4-FFF2-40B4-BE49-F238E27FC236}">
                <a16:creationId xmlns:a16="http://schemas.microsoft.com/office/drawing/2014/main" id="{05E2522F-FAFF-2E43-B1E4-726F52919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642" y="892620"/>
            <a:ext cx="9014716" cy="50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AE2891-0FA8-4646-A773-84694B488F64}"/>
              </a:ext>
            </a:extLst>
          </p:cNvPr>
          <p:cNvSpPr txBox="1"/>
          <p:nvPr/>
        </p:nvSpPr>
        <p:spPr>
          <a:xfrm>
            <a:off x="1336600" y="222661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LUNDI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9F770F3-2B41-9840-85E2-8E50D78E42F2}"/>
              </a:ext>
            </a:extLst>
          </p:cNvPr>
          <p:cNvSpPr txBox="1"/>
          <p:nvPr/>
        </p:nvSpPr>
        <p:spPr>
          <a:xfrm>
            <a:off x="9166861" y="222661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MARDI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A718F1E-69DC-644C-94B4-30EACF9FEFED}"/>
              </a:ext>
            </a:extLst>
          </p:cNvPr>
          <p:cNvSpPr txBox="1"/>
          <p:nvPr/>
        </p:nvSpPr>
        <p:spPr>
          <a:xfrm>
            <a:off x="1336600" y="5949243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JEUDI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8F26E8B-9A03-8C42-BA67-63BD79DF926B}"/>
              </a:ext>
            </a:extLst>
          </p:cNvPr>
          <p:cNvSpPr txBox="1"/>
          <p:nvPr/>
        </p:nvSpPr>
        <p:spPr>
          <a:xfrm>
            <a:off x="8866552" y="5949243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VENDREDI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56F5AF0-9C3E-E341-AE8F-DA62EFE2881F}"/>
              </a:ext>
            </a:extLst>
          </p:cNvPr>
          <p:cNvSpPr txBox="1"/>
          <p:nvPr/>
        </p:nvSpPr>
        <p:spPr>
          <a:xfrm>
            <a:off x="4843793" y="4245592"/>
            <a:ext cx="2412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MERCREDI</a:t>
            </a:r>
          </a:p>
        </p:txBody>
      </p:sp>
      <p:pic>
        <p:nvPicPr>
          <p:cNvPr id="20" name="Graphique 19" descr="Personne avec une idée contour">
            <a:hlinkClick r:id="rId2" action="ppaction://hlinksldjump"/>
            <a:extLst>
              <a:ext uri="{FF2B5EF4-FFF2-40B4-BE49-F238E27FC236}">
                <a16:creationId xmlns:a16="http://schemas.microsoft.com/office/drawing/2014/main" id="{E1805E95-52B7-0947-8E68-6F9B42570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4070" y="5034843"/>
            <a:ext cx="914400" cy="9144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7E89F3C-6EB1-664B-AA43-1CD596376D87}"/>
              </a:ext>
            </a:extLst>
          </p:cNvPr>
          <p:cNvSpPr txBox="1"/>
          <p:nvPr/>
        </p:nvSpPr>
        <p:spPr>
          <a:xfrm>
            <a:off x="4968783" y="5034843"/>
            <a:ext cx="2143600" cy="3996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sz="2000" b="1" dirty="0">
                <a:highlight>
                  <a:srgbClr val="00FFFF"/>
                </a:highlight>
              </a:rPr>
              <a:t>ACTIVITÉS BONUS</a:t>
            </a:r>
          </a:p>
        </p:txBody>
      </p:sp>
      <p:pic>
        <p:nvPicPr>
          <p:cNvPr id="49" name="Image 48" descr="Une image contenant texte, herbe, extérieur, sign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id="{B9388554-D165-1F41-9C0E-4394F91025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25" y="3769837"/>
            <a:ext cx="2905874" cy="2179406"/>
          </a:xfrm>
          <a:prstGeom prst="rect">
            <a:avLst/>
          </a:prstGeom>
        </p:spPr>
      </p:pic>
      <p:pic>
        <p:nvPicPr>
          <p:cNvPr id="4" name="Image 3">
            <a:hlinkClick r:id="rId7" action="ppaction://hlinksldjump"/>
            <a:extLst>
              <a:ext uri="{FF2B5EF4-FFF2-40B4-BE49-F238E27FC236}">
                <a16:creationId xmlns:a16="http://schemas.microsoft.com/office/drawing/2014/main" id="{1323FF9C-7EAF-E44E-8F95-8EC63F719E6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795" y="2211540"/>
            <a:ext cx="2840409" cy="1945819"/>
          </a:xfrm>
          <a:prstGeom prst="rect">
            <a:avLst/>
          </a:prstGeom>
        </p:spPr>
      </p:pic>
      <p:pic>
        <p:nvPicPr>
          <p:cNvPr id="6" name="Image 5" descr="Une image contenant texte, intérieur, fruit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id="{1A424BA3-AE24-8041-931C-BC170E74B9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80" y="1032552"/>
            <a:ext cx="3397908" cy="1967785"/>
          </a:xfrm>
          <a:prstGeom prst="rect">
            <a:avLst/>
          </a:prstGeom>
        </p:spPr>
      </p:pic>
      <p:pic>
        <p:nvPicPr>
          <p:cNvPr id="12" name="Image 11" descr="Une image contenant texte, intérieur&#10;&#10;Description générée automatiquement">
            <a:hlinkClick r:id="rId11" action="ppaction://hlinksldjump"/>
            <a:extLst>
              <a:ext uri="{FF2B5EF4-FFF2-40B4-BE49-F238E27FC236}">
                <a16:creationId xmlns:a16="http://schemas.microsoft.com/office/drawing/2014/main" id="{B2E82A40-2CB6-D446-BB1E-6096D76F8B0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893" y="1032553"/>
            <a:ext cx="3346475" cy="1967784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hlinkClick r:id="rId13" action="ppaction://hlinksldjump"/>
            <a:extLst>
              <a:ext uri="{FF2B5EF4-FFF2-40B4-BE49-F238E27FC236}">
                <a16:creationId xmlns:a16="http://schemas.microsoft.com/office/drawing/2014/main" id="{0BFC3E6C-B091-9840-A8EB-32979FF6E1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6893" y="3979747"/>
            <a:ext cx="3346475" cy="1898842"/>
          </a:xfrm>
          <a:prstGeom prst="rect">
            <a:avLst/>
          </a:prstGeom>
        </p:spPr>
      </p:pic>
      <p:sp>
        <p:nvSpPr>
          <p:cNvPr id="29" name="ZoneTexte 28">
            <a:hlinkClick r:id="rId2" action="ppaction://hlinksldjump"/>
            <a:extLst>
              <a:ext uri="{FF2B5EF4-FFF2-40B4-BE49-F238E27FC236}">
                <a16:creationId xmlns:a16="http://schemas.microsoft.com/office/drawing/2014/main" id="{B3810F0D-AD5D-904B-BB15-EB2A3793CE22}"/>
              </a:ext>
            </a:extLst>
          </p:cNvPr>
          <p:cNvSpPr txBox="1"/>
          <p:nvPr/>
        </p:nvSpPr>
        <p:spPr>
          <a:xfrm>
            <a:off x="5468494" y="5430006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highlight>
                  <a:srgbClr val="00FFFF"/>
                </a:highlight>
              </a:rPr>
              <a:t>BONUS 1</a:t>
            </a:r>
          </a:p>
        </p:txBody>
      </p:sp>
      <p:sp>
        <p:nvSpPr>
          <p:cNvPr id="31" name="ZoneTexte 30">
            <a:hlinkClick r:id="rId15" action="ppaction://hlinksldjump"/>
            <a:extLst>
              <a:ext uri="{FF2B5EF4-FFF2-40B4-BE49-F238E27FC236}">
                <a16:creationId xmlns:a16="http://schemas.microsoft.com/office/drawing/2014/main" id="{F4AE1C96-9927-054D-B6B8-6D118F74E21A}"/>
              </a:ext>
            </a:extLst>
          </p:cNvPr>
          <p:cNvSpPr txBox="1"/>
          <p:nvPr/>
        </p:nvSpPr>
        <p:spPr>
          <a:xfrm>
            <a:off x="5468494" y="5879843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highlight>
                  <a:srgbClr val="00FFFF"/>
                </a:highlight>
              </a:rPr>
              <a:t>BONUS 2</a:t>
            </a:r>
          </a:p>
        </p:txBody>
      </p:sp>
      <p:sp>
        <p:nvSpPr>
          <p:cNvPr id="32" name="ZoneTexte 31">
            <a:hlinkClick r:id="rId16" action="ppaction://hlinksldjump"/>
            <a:extLst>
              <a:ext uri="{FF2B5EF4-FFF2-40B4-BE49-F238E27FC236}">
                <a16:creationId xmlns:a16="http://schemas.microsoft.com/office/drawing/2014/main" id="{5971F720-4E44-F840-8422-B824D0695B3A}"/>
              </a:ext>
            </a:extLst>
          </p:cNvPr>
          <p:cNvSpPr txBox="1"/>
          <p:nvPr/>
        </p:nvSpPr>
        <p:spPr>
          <a:xfrm>
            <a:off x="5468494" y="6303186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highlight>
                  <a:srgbClr val="00FFFF"/>
                </a:highlight>
              </a:rPr>
              <a:t>BONUS 3</a:t>
            </a:r>
          </a:p>
        </p:txBody>
      </p:sp>
    </p:spTree>
    <p:extLst>
      <p:ext uri="{BB962C8B-B14F-4D97-AF65-F5344CB8AC3E}">
        <p14:creationId xmlns:p14="http://schemas.microsoft.com/office/powerpoint/2010/main" val="1171921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7" name="Group 306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20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21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2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3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4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5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6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7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8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9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0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1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2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3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4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5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6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37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8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9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0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1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2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3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4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5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6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10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1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2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3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4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5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6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7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8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9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98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CC3197-ED28-9849-8B6D-9544D7FE89EB}"/>
              </a:ext>
            </a:extLst>
          </p:cNvPr>
          <p:cNvSpPr txBox="1"/>
          <p:nvPr/>
        </p:nvSpPr>
        <p:spPr>
          <a:xfrm>
            <a:off x="5662240" y="6221413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LUNDI</a:t>
            </a:r>
          </a:p>
        </p:txBody>
      </p:sp>
      <p:pic>
        <p:nvPicPr>
          <p:cNvPr id="5" name="Image 4">
            <a:hlinkClick r:id="rId6" action="ppaction://hlinksldjump"/>
            <a:extLst>
              <a:ext uri="{FF2B5EF4-FFF2-40B4-BE49-F238E27FC236}">
                <a16:creationId xmlns:a16="http://schemas.microsoft.com/office/drawing/2014/main" id="{D97B9D85-2E77-2C41-B00E-35E389529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  <p:pic>
        <p:nvPicPr>
          <p:cNvPr id="2" name="c3-pb-compote-de-pomme copie" descr="c3-pb-compote-de-pomme copie">
            <a:hlinkClick r:id="" action="ppaction://media"/>
            <a:extLst>
              <a:ext uri="{FF2B5EF4-FFF2-40B4-BE49-F238E27FC236}">
                <a16:creationId xmlns:a16="http://schemas.microsoft.com/office/drawing/2014/main" id="{A1A700B9-F949-E242-A81D-2CAE35697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2120" y="918388"/>
            <a:ext cx="9020148" cy="50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ZoneTexte 335">
            <a:extLst>
              <a:ext uri="{FF2B5EF4-FFF2-40B4-BE49-F238E27FC236}">
                <a16:creationId xmlns:a16="http://schemas.microsoft.com/office/drawing/2014/main" id="{1A6DE331-5EDC-E343-BEE1-9061FB2D38A9}"/>
              </a:ext>
            </a:extLst>
          </p:cNvPr>
          <p:cNvSpPr txBox="1"/>
          <p:nvPr/>
        </p:nvSpPr>
        <p:spPr>
          <a:xfrm>
            <a:off x="5662240" y="6221413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MARDI</a:t>
            </a:r>
          </a:p>
        </p:txBody>
      </p:sp>
      <p:pic>
        <p:nvPicPr>
          <p:cNvPr id="55" name="Image 54">
            <a:hlinkClick r:id="rId6" action="ppaction://hlinksldjump"/>
            <a:extLst>
              <a:ext uri="{FF2B5EF4-FFF2-40B4-BE49-F238E27FC236}">
                <a16:creationId xmlns:a16="http://schemas.microsoft.com/office/drawing/2014/main" id="{86FCF698-A9A4-A14C-BBD6-5F610B14B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  <p:pic>
        <p:nvPicPr>
          <p:cNvPr id="2" name="c3-pb-mousse-chocolat copie" descr="c3-pb-mousse-chocolat copie">
            <a:hlinkClick r:id="" action="ppaction://media"/>
            <a:extLst>
              <a:ext uri="{FF2B5EF4-FFF2-40B4-BE49-F238E27FC236}">
                <a16:creationId xmlns:a16="http://schemas.microsoft.com/office/drawing/2014/main" id="{82A042D9-A0B5-1C41-9BF4-A903446F6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0565" y="911588"/>
            <a:ext cx="9036581" cy="50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456559C-E039-DB4A-BE8F-A108D4A73C27}"/>
              </a:ext>
            </a:extLst>
          </p:cNvPr>
          <p:cNvSpPr txBox="1"/>
          <p:nvPr/>
        </p:nvSpPr>
        <p:spPr>
          <a:xfrm>
            <a:off x="5614064" y="6278001"/>
            <a:ext cx="130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MERCREDI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75CCB2-58F3-A746-83BC-2DA143E11E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87" y="1270475"/>
            <a:ext cx="6557374" cy="4492123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3A6E0D6E-590F-B14E-9D73-0BB2DF72C2A1}"/>
              </a:ext>
            </a:extLst>
          </p:cNvPr>
          <p:cNvSpPr txBox="1"/>
          <p:nvPr/>
        </p:nvSpPr>
        <p:spPr>
          <a:xfrm>
            <a:off x="7559086" y="1168341"/>
            <a:ext cx="34928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Maman me demande d’acheter </a:t>
            </a:r>
          </a:p>
          <a:p>
            <a:r>
              <a:rPr lang="fr-FR" sz="2000" dirty="0">
                <a:solidFill>
                  <a:schemeClr val="bg1"/>
                </a:solidFill>
              </a:rPr>
              <a:t>des sucreries pour la fête de mon anniversaire. Je dois acheter au moins un sachet de chaque sucrerie.</a:t>
            </a:r>
          </a:p>
          <a:p>
            <a:r>
              <a:rPr lang="fr-FR" sz="2000" dirty="0">
                <a:solidFill>
                  <a:schemeClr val="bg1"/>
                </a:solidFill>
              </a:rPr>
              <a:t>Elle me donne un billet de 20 euros.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Quel est le nombre de paquets </a:t>
            </a:r>
          </a:p>
          <a:p>
            <a:r>
              <a:rPr lang="fr-FR" sz="2000" dirty="0">
                <a:solidFill>
                  <a:schemeClr val="bg1"/>
                </a:solidFill>
              </a:rPr>
              <a:t>pour chaque sucrerie je vais pouvoir acheter ?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i="1" dirty="0">
                <a:solidFill>
                  <a:schemeClr val="bg1"/>
                </a:solidFill>
              </a:rPr>
              <a:t>Attention il y a plusieurs solutions.</a:t>
            </a:r>
          </a:p>
        </p:txBody>
      </p:sp>
      <p:pic>
        <p:nvPicPr>
          <p:cNvPr id="53" name="Image 52">
            <a:hlinkClick r:id="rId5" action="ppaction://hlinksldjump"/>
            <a:extLst>
              <a:ext uri="{FF2B5EF4-FFF2-40B4-BE49-F238E27FC236}">
                <a16:creationId xmlns:a16="http://schemas.microsoft.com/office/drawing/2014/main" id="{FB4FCD3F-967E-A14F-80A9-BF2ACCF13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2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5FDC2DC-B414-B847-8BC7-52E959105AF4}"/>
              </a:ext>
            </a:extLst>
          </p:cNvPr>
          <p:cNvSpPr txBox="1"/>
          <p:nvPr/>
        </p:nvSpPr>
        <p:spPr>
          <a:xfrm>
            <a:off x="5688689" y="624274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JEUDI</a:t>
            </a:r>
          </a:p>
        </p:txBody>
      </p:sp>
      <p:pic>
        <p:nvPicPr>
          <p:cNvPr id="4" name="Image 3" descr="Une image contenant texte, herbe, extérieur, signe&#10;&#10;Description générée automatiquement">
            <a:extLst>
              <a:ext uri="{FF2B5EF4-FFF2-40B4-BE49-F238E27FC236}">
                <a16:creationId xmlns:a16="http://schemas.microsoft.com/office/drawing/2014/main" id="{29FE5720-7EFC-0548-A3EF-C6803A8950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094" y="919227"/>
            <a:ext cx="5139015" cy="50120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4DABF85-9E5A-C14B-9859-BEFF6BAA0F64}"/>
              </a:ext>
            </a:extLst>
          </p:cNvPr>
          <p:cNvSpPr txBox="1"/>
          <p:nvPr/>
        </p:nvSpPr>
        <p:spPr>
          <a:xfrm>
            <a:off x="7407386" y="1034960"/>
            <a:ext cx="3106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Quelle distance sépare </a:t>
            </a:r>
          </a:p>
          <a:p>
            <a:r>
              <a:rPr lang="fr-FR" sz="2400" dirty="0">
                <a:solidFill>
                  <a:schemeClr val="bg1"/>
                </a:solidFill>
              </a:rPr>
              <a:t>la ville de </a:t>
            </a:r>
            <a:r>
              <a:rPr lang="fr-FR" sz="2400" dirty="0" err="1">
                <a:solidFill>
                  <a:schemeClr val="bg1"/>
                </a:solidFill>
              </a:rPr>
              <a:t>Marquillies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</a:p>
          <a:p>
            <a:r>
              <a:rPr lang="fr-FR" sz="2400" dirty="0">
                <a:solidFill>
                  <a:schemeClr val="bg1"/>
                </a:solidFill>
              </a:rPr>
              <a:t>et la ville de </a:t>
            </a:r>
            <a:r>
              <a:rPr lang="fr-FR" sz="2400" dirty="0" err="1">
                <a:solidFill>
                  <a:schemeClr val="bg1"/>
                </a:solidFill>
              </a:rPr>
              <a:t>Santes</a:t>
            </a:r>
            <a:r>
              <a:rPr lang="fr-FR" sz="2400" dirty="0">
                <a:solidFill>
                  <a:schemeClr val="bg1"/>
                </a:solidFill>
              </a:rPr>
              <a:t> ?</a:t>
            </a:r>
            <a:r>
              <a:rPr lang="fr-FR" sz="2400" dirty="0"/>
              <a:t> </a:t>
            </a:r>
          </a:p>
        </p:txBody>
      </p:sp>
      <p:pic>
        <p:nvPicPr>
          <p:cNvPr id="51" name="Image 50">
            <a:hlinkClick r:id="rId5" action="ppaction://hlinksldjump"/>
            <a:extLst>
              <a:ext uri="{FF2B5EF4-FFF2-40B4-BE49-F238E27FC236}">
                <a16:creationId xmlns:a16="http://schemas.microsoft.com/office/drawing/2014/main" id="{02CEF2F2-A854-AB43-9251-6C593BAF3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57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58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9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0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1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2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3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4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5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6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7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8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9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0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1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2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3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74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5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6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7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8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9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0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1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2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3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47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8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9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0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1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2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3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4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5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6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385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43B48AE-B8E9-6045-8CF5-AD5EE7B5F277}"/>
              </a:ext>
            </a:extLst>
          </p:cNvPr>
          <p:cNvSpPr txBox="1"/>
          <p:nvPr/>
        </p:nvSpPr>
        <p:spPr>
          <a:xfrm>
            <a:off x="5431464" y="6257836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VENDREDI</a:t>
            </a:r>
          </a:p>
        </p:txBody>
      </p:sp>
      <p:pic>
        <p:nvPicPr>
          <p:cNvPr id="51" name="Image 50">
            <a:hlinkClick r:id="rId6" action="ppaction://hlinksldjump"/>
            <a:extLst>
              <a:ext uri="{FF2B5EF4-FFF2-40B4-BE49-F238E27FC236}">
                <a16:creationId xmlns:a16="http://schemas.microsoft.com/office/drawing/2014/main" id="{8DA4C046-810B-A94E-B57C-8F656112A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  <p:pic>
        <p:nvPicPr>
          <p:cNvPr id="2" name="c3-pb-les-BD" descr="c3-pb-les-BD">
            <a:hlinkClick r:id="" action="ppaction://media"/>
            <a:extLst>
              <a:ext uri="{FF2B5EF4-FFF2-40B4-BE49-F238E27FC236}">
                <a16:creationId xmlns:a16="http://schemas.microsoft.com/office/drawing/2014/main" id="{9AB02B24-E91C-E948-BAD8-F064312B6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182" y="925616"/>
            <a:ext cx="8915965" cy="50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D235EE73-5422-2B4E-9792-7CC21BAD9F85}"/>
              </a:ext>
            </a:extLst>
          </p:cNvPr>
          <p:cNvSpPr txBox="1"/>
          <p:nvPr/>
        </p:nvSpPr>
        <p:spPr>
          <a:xfrm>
            <a:off x="5675812" y="6311076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/>
              <a:t>BONUS 1</a:t>
            </a:r>
            <a:endParaRPr lang="fr-FR" sz="2000" b="1" dirty="0"/>
          </a:p>
        </p:txBody>
      </p:sp>
      <p:pic>
        <p:nvPicPr>
          <p:cNvPr id="182" name="Image 181">
            <a:hlinkClick r:id="rId6" action="ppaction://hlinksldjump"/>
            <a:extLst>
              <a:ext uri="{FF2B5EF4-FFF2-40B4-BE49-F238E27FC236}">
                <a16:creationId xmlns:a16="http://schemas.microsoft.com/office/drawing/2014/main" id="{0BD4FFA8-E84E-E940-83A4-799063CA6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  <p:pic>
        <p:nvPicPr>
          <p:cNvPr id="2" name="c3-pb-bonus1-compote" descr="c3-pb-bonus1-compote">
            <a:hlinkClick r:id="" action="ppaction://media"/>
            <a:extLst>
              <a:ext uri="{FF2B5EF4-FFF2-40B4-BE49-F238E27FC236}">
                <a16:creationId xmlns:a16="http://schemas.microsoft.com/office/drawing/2014/main" id="{DEB7B77B-EEE9-2A49-9B0E-81D609D50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9657" y="935434"/>
            <a:ext cx="8849234" cy="49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2F1C32-9665-6940-9A85-F8266E25F346}"/>
              </a:ext>
            </a:extLst>
          </p:cNvPr>
          <p:cNvSpPr txBox="1"/>
          <p:nvPr/>
        </p:nvSpPr>
        <p:spPr>
          <a:xfrm>
            <a:off x="5675812" y="6311076"/>
            <a:ext cx="1176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BONUS 2</a:t>
            </a:r>
          </a:p>
        </p:txBody>
      </p:sp>
      <p:pic>
        <p:nvPicPr>
          <p:cNvPr id="6" name="Image 5">
            <a:hlinkClick r:id="rId6" action="ppaction://hlinksldjump"/>
            <a:extLst>
              <a:ext uri="{FF2B5EF4-FFF2-40B4-BE49-F238E27FC236}">
                <a16:creationId xmlns:a16="http://schemas.microsoft.com/office/drawing/2014/main" id="{063DAD6F-7A9A-0F43-9FE2-7217BE078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8" y="87312"/>
            <a:ext cx="1618750" cy="912813"/>
          </a:xfrm>
          <a:prstGeom prst="rect">
            <a:avLst/>
          </a:prstGeom>
        </p:spPr>
      </p:pic>
      <p:pic>
        <p:nvPicPr>
          <p:cNvPr id="3" name="c3-pb-bonus2-poires" descr="c3-pb-bonus2-poires">
            <a:hlinkClick r:id="" action="ppaction://media"/>
            <a:extLst>
              <a:ext uri="{FF2B5EF4-FFF2-40B4-BE49-F238E27FC236}">
                <a16:creationId xmlns:a16="http://schemas.microsoft.com/office/drawing/2014/main" id="{9CFF1153-26E7-0743-A230-90B1A6572D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5284" y="927346"/>
            <a:ext cx="8877980" cy="49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{A645F9F9-8E6D-4944-8EE2-24FD6B3A3BC5}tf10001122</Template>
  <TotalTime>13729</TotalTime>
  <Words>108</Words>
  <Application>Microsoft Macintosh PowerPoint</Application>
  <PresentationFormat>Grand écran</PresentationFormat>
  <Paragraphs>31</Paragraphs>
  <Slides>10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Circuit</vt:lpstr>
      <vt:lpstr>1 jour 1 problème CM1 – CM2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Karine Buisine</dc:creator>
  <cp:lastModifiedBy>Karine Buisine</cp:lastModifiedBy>
  <cp:revision>18</cp:revision>
  <dcterms:created xsi:type="dcterms:W3CDTF">2021-01-25T15:00:09Z</dcterms:created>
  <dcterms:modified xsi:type="dcterms:W3CDTF">2021-02-15T02:22:04Z</dcterms:modified>
</cp:coreProperties>
</file>