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57" r:id="rId2"/>
    <p:sldId id="258" r:id="rId3"/>
    <p:sldId id="345" r:id="rId4"/>
    <p:sldId id="354" r:id="rId5"/>
    <p:sldId id="347" r:id="rId6"/>
    <p:sldId id="348" r:id="rId7"/>
    <p:sldId id="349" r:id="rId8"/>
    <p:sldId id="270" r:id="rId9"/>
    <p:sldId id="350" r:id="rId10"/>
    <p:sldId id="351" r:id="rId11"/>
    <p:sldId id="352" r:id="rId12"/>
    <p:sldId id="353" r:id="rId13"/>
    <p:sldId id="314" r:id="rId14"/>
    <p:sldId id="323" r:id="rId15"/>
    <p:sldId id="317" r:id="rId16"/>
    <p:sldId id="324" r:id="rId17"/>
    <p:sldId id="325" r:id="rId18"/>
    <p:sldId id="326" r:id="rId19"/>
    <p:sldId id="327" r:id="rId20"/>
    <p:sldId id="328" r:id="rId21"/>
    <p:sldId id="297" r:id="rId22"/>
    <p:sldId id="329" r:id="rId23"/>
    <p:sldId id="336" r:id="rId24"/>
    <p:sldId id="330" r:id="rId25"/>
    <p:sldId id="331" r:id="rId26"/>
    <p:sldId id="332" r:id="rId27"/>
    <p:sldId id="333" r:id="rId28"/>
    <p:sldId id="355" r:id="rId29"/>
    <p:sldId id="334" r:id="rId30"/>
    <p:sldId id="337" r:id="rId31"/>
    <p:sldId id="335" r:id="rId32"/>
    <p:sldId id="344" r:id="rId33"/>
    <p:sldId id="338" r:id="rId34"/>
    <p:sldId id="339" r:id="rId35"/>
    <p:sldId id="340" r:id="rId36"/>
    <p:sldId id="341" r:id="rId37"/>
    <p:sldId id="342" r:id="rId38"/>
    <p:sldId id="343" r:id="rId39"/>
    <p:sldId id="356" r:id="rId40"/>
  </p:sldIdLst>
  <p:sldSz cx="12192000" cy="6858000"/>
  <p:notesSz cx="6888163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CECE8"/>
          </a:solidFill>
        </a:fill>
      </a:tcStyle>
    </a:wholeTbl>
    <a:band1H>
      <a:tcStyle>
        <a:tcBdr/>
        <a:fill>
          <a:solidFill>
            <a:srgbClr val="F8D7C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8D7CD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D7D31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Row>
  </a:tblStyle>
  <a:tblStyle styleId="{C083E6E3-FA7D-4D7B-A595-EF9225AFEA8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A5A5A5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A5A5A5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F5AB1C69-6EDB-4FF4-983F-18BD219EF32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0F0F0"/>
          </a:solidFill>
        </a:fill>
      </a:tcStyle>
    </a:wholeTbl>
    <a:band1H>
      <a:tcStyle>
        <a:tcBdr/>
        <a:fill>
          <a:solidFill>
            <a:srgbClr val="E1E1E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1E1E1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A5A5A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firstRow>
  </a:tblStyle>
  <a:tblStyle styleId="{00A15C55-8517-42AA-B614-E9B94910E393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4E7"/>
          </a:solidFill>
        </a:fill>
      </a:tcStyle>
    </a:wholeTbl>
    <a:band1H>
      <a:tcStyle>
        <a:tcBdr/>
        <a:fill>
          <a:solidFill>
            <a:srgbClr val="FFE8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E8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FC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FC0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C0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C000"/>
          </a:solidFill>
        </a:fill>
      </a:tcStyle>
    </a:firstRow>
  </a:tblStyle>
  <a:tblStyle styleId="{5DA37D80-6434-44D0-A028-1B22A696006F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ED7D31"/>
          </a:solidFill>
        </a:fill>
      </a:tcStyle>
    </a:band1H>
    <a:band1V>
      <a:tcStyle>
        <a:tcBdr/>
        <a:fill>
          <a:solidFill>
            <a:srgbClr val="ED7D31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2540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93296810-A885-4BE3-A3E7-6D5BEEA58F3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BF1E9"/>
          </a:solidFill>
        </a:fill>
      </a:tcStyle>
    </a:wholeTbl>
    <a:band1H>
      <a:tcStyle>
        <a:tcBdr/>
        <a:fill>
          <a:solidFill>
            <a:srgbClr val="D5E3C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5E3C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70AD4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  <a:tblStyle styleId="{6E25E649-3F16-4E02-A733-19D2CDBF48F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85BE263C-DBD7-4A20-BB59-AAB30ACAA65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Row>
  </a:tblStyle>
  <a:tblStyle styleId="{EB344D84-9AFB-497E-A393-DC336BA19D2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firstRow>
  </a:tblStyle>
  <a:tblStyle styleId="{0E3FDE45-AF77-4B5C-9715-49D594BDF05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ED7D3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D7D31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3B4B98B0-60AC-42C2-AFA5-B58CD77FA1E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4472C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4472C4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7DF18680-E054-41AD-8BC1-D1AEF772440D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EB9631B5-78F2-41C9-869B-9F39066F8104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FC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FC000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C000"/>
          </a:solidFill>
        </a:fill>
      </a:tcStyle>
    </a:firstRow>
  </a:tblStyle>
  <a:tblStyle styleId="{8799B23B-EC83-4686-B30A-512413B5E67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A5A5A5"/>
          </a:solidFill>
        </a:fill>
      </a:tcStyle>
    </a:band1H>
    <a:band1V>
      <a:tcStyle>
        <a:tcBdr/>
        <a:fill>
          <a:solidFill>
            <a:srgbClr val="A5A5A5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2540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81766" autoAdjust="0"/>
  </p:normalViewPr>
  <p:slideViewPr>
    <p:cSldViewPr snapToGrid="0">
      <p:cViewPr varScale="1">
        <p:scale>
          <a:sx n="63" d="100"/>
          <a:sy n="63" d="100"/>
        </p:scale>
        <p:origin x="8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3D3EFEBB-696D-49D2-A981-5A6ED585056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2984870" cy="502401"/>
          </a:xfrm>
          <a:prstGeom prst="rect">
            <a:avLst/>
          </a:prstGeom>
          <a:noFill/>
          <a:ln>
            <a:noFill/>
          </a:ln>
        </p:spPr>
        <p:txBody>
          <a:bodyPr vert="horz" wrap="square" lIns="40578" tIns="20290" rIns="40578" bIns="20290" anchor="t" anchorCtr="0" compatLnSpc="1">
            <a:noAutofit/>
          </a:bodyPr>
          <a:lstStyle/>
          <a:p>
            <a:pPr defTabSz="2028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AD51DE-B6A7-E91B-3321-473F64AB8C6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2401"/>
          </a:xfrm>
          <a:prstGeom prst="rect">
            <a:avLst/>
          </a:prstGeom>
          <a:noFill/>
          <a:ln>
            <a:noFill/>
          </a:ln>
        </p:spPr>
        <p:txBody>
          <a:bodyPr vert="horz" wrap="square" lIns="40578" tIns="20290" rIns="40578" bIns="20290" anchor="t" anchorCtr="0" compatLnSpc="1">
            <a:noAutofit/>
          </a:bodyPr>
          <a:lstStyle/>
          <a:p>
            <a:pPr algn="r" defTabSz="2028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B1C4E4-558C-BB4B-8275-B413F22CA406}" type="datetimeyyyy">
              <a:rPr lang="fr-FR" sz="500">
                <a:solidFill>
                  <a:srgbClr val="000000"/>
                </a:solidFill>
                <a:latin typeface="Calibri"/>
              </a:rPr>
              <a:pPr algn="r" defTabSz="20289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2026</a:t>
            </a:fld>
            <a:endParaRPr lang="fr-FR" sz="5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9709F8-BE57-B5F1-1084-C77444AC4C05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1" y="9519488"/>
            <a:ext cx="2984870" cy="502401"/>
          </a:xfrm>
          <a:prstGeom prst="rect">
            <a:avLst/>
          </a:prstGeom>
          <a:noFill/>
          <a:ln>
            <a:noFill/>
          </a:ln>
        </p:spPr>
        <p:txBody>
          <a:bodyPr vert="horz" wrap="square" lIns="40578" tIns="20290" rIns="40578" bIns="20290" anchor="b" anchorCtr="0" compatLnSpc="1">
            <a:noAutofit/>
          </a:bodyPr>
          <a:lstStyle/>
          <a:p>
            <a:pPr defTabSz="2028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408DD0-22C6-8CF6-5B88-0DC5D4187D4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901699" y="9519488"/>
            <a:ext cx="2984870" cy="502401"/>
          </a:xfrm>
          <a:prstGeom prst="rect">
            <a:avLst/>
          </a:prstGeom>
          <a:noFill/>
          <a:ln>
            <a:noFill/>
          </a:ln>
        </p:spPr>
        <p:txBody>
          <a:bodyPr vert="horz" wrap="square" lIns="40578" tIns="20290" rIns="40578" bIns="20290" anchor="b" anchorCtr="0" compatLnSpc="1">
            <a:noAutofit/>
          </a:bodyPr>
          <a:lstStyle/>
          <a:p>
            <a:pPr algn="r" defTabSz="2028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9A359F-5461-1644-A0BE-8068A1B16C78}" type="slidenum">
              <a:pPr algn="r" defTabSz="20289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‹N°›</a:t>
            </a:fld>
            <a:endParaRPr lang="fr-FR" sz="5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5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32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BD2C8-11D2-B849-B02C-AD08CA17230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817" y="4823033"/>
            <a:ext cx="5510530" cy="3946119"/>
          </a:xfrm>
          <a:prstGeom prst="rect">
            <a:avLst/>
          </a:prstGeom>
        </p:spPr>
        <p:txBody>
          <a:bodyPr lIns="40578" tIns="20290" rIns="40578" bIns="20290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7093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817" y="4823033"/>
            <a:ext cx="5510530" cy="3946119"/>
          </a:xfrm>
          <a:prstGeom prst="rect">
            <a:avLst/>
          </a:prstGeom>
        </p:spPr>
        <p:txBody>
          <a:bodyPr lIns="40578" tIns="20290" rIns="40578" bIns="20290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629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817" y="4823033"/>
            <a:ext cx="5510530" cy="3946119"/>
          </a:xfrm>
          <a:prstGeom prst="rect">
            <a:avLst/>
          </a:prstGeom>
        </p:spPr>
        <p:txBody>
          <a:bodyPr lIns="40578" tIns="20290" rIns="40578" bIns="20290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4619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817" y="4823033"/>
            <a:ext cx="5510530" cy="3946119"/>
          </a:xfrm>
          <a:prstGeom prst="rect">
            <a:avLst/>
          </a:prstGeom>
        </p:spPr>
        <p:txBody>
          <a:bodyPr lIns="40578" tIns="20290" rIns="40578" bIns="20290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6825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817" y="4823033"/>
            <a:ext cx="5510530" cy="3946119"/>
          </a:xfrm>
          <a:prstGeom prst="rect">
            <a:avLst/>
          </a:prstGeom>
        </p:spPr>
        <p:txBody>
          <a:bodyPr lIns="40578" tIns="20290" rIns="40578" bIns="20290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30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817" y="4823033"/>
            <a:ext cx="5510530" cy="3946119"/>
          </a:xfrm>
          <a:prstGeom prst="rect">
            <a:avLst/>
          </a:prstGeom>
        </p:spPr>
        <p:txBody>
          <a:bodyPr lIns="40578" tIns="20290" rIns="40578" bIns="20290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5915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817" y="4823033"/>
            <a:ext cx="5510530" cy="3946119"/>
          </a:xfrm>
          <a:prstGeom prst="rect">
            <a:avLst/>
          </a:prstGeom>
        </p:spPr>
        <p:txBody>
          <a:bodyPr lIns="40578" tIns="20290" rIns="40578" bIns="20290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1810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817" y="4823033"/>
            <a:ext cx="5510530" cy="3946119"/>
          </a:xfrm>
          <a:prstGeom prst="rect">
            <a:avLst/>
          </a:prstGeom>
        </p:spPr>
        <p:txBody>
          <a:bodyPr lIns="40578" tIns="20290" rIns="40578" bIns="20290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3189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817" y="4823033"/>
            <a:ext cx="5510530" cy="3946119"/>
          </a:xfrm>
          <a:prstGeom prst="rect">
            <a:avLst/>
          </a:prstGeom>
        </p:spPr>
        <p:txBody>
          <a:bodyPr lIns="40578" tIns="20290" rIns="40578" bIns="20290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695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817" y="4823033"/>
            <a:ext cx="5510530" cy="3946119"/>
          </a:xfrm>
          <a:prstGeom prst="rect">
            <a:avLst/>
          </a:prstGeom>
        </p:spPr>
        <p:txBody>
          <a:bodyPr lIns="40578" tIns="20290" rIns="40578" bIns="2029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674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975" y="4822825"/>
            <a:ext cx="5510213" cy="39465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4007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817" y="4823033"/>
            <a:ext cx="5510530" cy="3946119"/>
          </a:xfrm>
          <a:prstGeom prst="rect">
            <a:avLst/>
          </a:prstGeom>
        </p:spPr>
        <p:txBody>
          <a:bodyPr lIns="40578" tIns="20290" rIns="40578" bIns="20290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8198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975" y="4822825"/>
            <a:ext cx="5510213" cy="39465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21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7482F1B4-BC48-B1F9-48D4-1A79A0A28B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A6D461B-FB38-F840-DCB5-95662E3213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823032"/>
            <a:ext cx="5510530" cy="3946119"/>
          </a:xfrm>
          <a:prstGeom prst="rect">
            <a:avLst/>
          </a:prstGeom>
          <a:noFill/>
          <a:ln>
            <a:noFill/>
          </a:ln>
        </p:spPr>
        <p:txBody>
          <a:bodyPr vert="horz" wrap="square" lIns="40578" tIns="20290" rIns="40578" bIns="20290" anchor="t" anchorCtr="0" compatLnSpc="1">
            <a:no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817" y="4823033"/>
            <a:ext cx="5510530" cy="3946119"/>
          </a:xfrm>
          <a:prstGeom prst="rect">
            <a:avLst/>
          </a:prstGeom>
        </p:spPr>
        <p:txBody>
          <a:bodyPr lIns="40578" tIns="20290" rIns="40578" bIns="20290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9188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923D2821-429F-6E69-FB66-ABA4ABAE1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AAC9667-5FE3-9521-C5B7-4DD671F655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823032"/>
            <a:ext cx="5510530" cy="3946119"/>
          </a:xfrm>
          <a:prstGeom prst="rect">
            <a:avLst/>
          </a:prstGeom>
          <a:noFill/>
          <a:ln>
            <a:noFill/>
          </a:ln>
        </p:spPr>
        <p:txBody>
          <a:bodyPr vert="horz" wrap="square" lIns="40578" tIns="20290" rIns="40578" bIns="20290" anchor="t" anchorCtr="0" compatLnSpc="1">
            <a:no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817" y="4823033"/>
            <a:ext cx="5510530" cy="3946119"/>
          </a:xfrm>
          <a:prstGeom prst="rect">
            <a:avLst/>
          </a:prstGeom>
        </p:spPr>
        <p:txBody>
          <a:bodyPr lIns="40578" tIns="20290" rIns="40578" bIns="20290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175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817" y="4823033"/>
            <a:ext cx="5510530" cy="3946119"/>
          </a:xfrm>
          <a:prstGeom prst="rect">
            <a:avLst/>
          </a:prstGeom>
        </p:spPr>
        <p:txBody>
          <a:bodyPr lIns="40578" tIns="20290" rIns="40578" bIns="20290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700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92E8ABF5-67A5-27DB-1265-41BDA0F4B7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A539EF3-C372-A33E-E276-95D9F4E83A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823032"/>
            <a:ext cx="5510530" cy="3946119"/>
          </a:xfrm>
          <a:prstGeom prst="rect">
            <a:avLst/>
          </a:prstGeom>
          <a:noFill/>
          <a:ln>
            <a:noFill/>
          </a:ln>
        </p:spPr>
        <p:txBody>
          <a:bodyPr vert="horz" wrap="square" lIns="40578" tIns="20290" rIns="40578" bIns="20290" anchor="t" anchorCtr="0" compatLnSpc="1">
            <a:no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solidFill>
          <a:srgbClr val="F5C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 0">
            <a:extLst>
              <a:ext uri="{FF2B5EF4-FFF2-40B4-BE49-F238E27FC236}">
                <a16:creationId xmlns:a16="http://schemas.microsoft.com/office/drawing/2014/main" id="{DB6A177D-50D4-3ADD-1FDB-29B767D87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3" cy="68770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95900"/>
              <a:gd name="f7" fmla="val 6877050"/>
              <a:gd name="f8" fmla="+- 0 0 -90"/>
              <a:gd name="f9" fmla="*/ f3 1 5295900"/>
              <a:gd name="f10" fmla="*/ f4 1 6877050"/>
              <a:gd name="f11" fmla="+- f7 0 f5"/>
              <a:gd name="f12" fmla="+- f6 0 f5"/>
              <a:gd name="f13" fmla="*/ f8 f0 1"/>
              <a:gd name="f14" fmla="*/ f12 1 5295900"/>
              <a:gd name="f15" fmla="*/ f11 1 6877050"/>
              <a:gd name="f16" fmla="*/ 0 f12 1"/>
              <a:gd name="f17" fmla="*/ 0 f11 1"/>
              <a:gd name="f18" fmla="*/ 5295900 f12 1"/>
              <a:gd name="f19" fmla="*/ 6877050 f11 1"/>
              <a:gd name="f20" fmla="*/ f13 1 f2"/>
              <a:gd name="f21" fmla="*/ f16 1 5295900"/>
              <a:gd name="f22" fmla="*/ f17 1 6877050"/>
              <a:gd name="f23" fmla="*/ f18 1 5295900"/>
              <a:gd name="f24" fmla="*/ f19 1 6877050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</a:cxnLst>
            <a:rect l="f34" t="f37" r="f35" b="f36"/>
            <a:pathLst>
              <a:path w="5295900" h="6877050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AAC3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3" name="Freeform: Forme 19">
            <a:extLst>
              <a:ext uri="{FF2B5EF4-FFF2-40B4-BE49-F238E27FC236}">
                <a16:creationId xmlns:a16="http://schemas.microsoft.com/office/drawing/2014/main" id="{ACA971E2-8737-1DBE-A7E2-B8A9BB274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0192" y="1173102"/>
            <a:ext cx="9191621" cy="57047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191625"/>
              <a:gd name="f7" fmla="val 5704772"/>
              <a:gd name="f8" fmla="val 4595813"/>
              <a:gd name="f9" fmla="val 7133987"/>
              <a:gd name="f10" fmla="val 2055957"/>
              <a:gd name="f11" fmla="val 4592108"/>
              <a:gd name="f12" fmla="val 2057614"/>
              <a:gd name="f13" fmla="+- 0 0 -90"/>
              <a:gd name="f14" fmla="*/ f3 1 9191625"/>
              <a:gd name="f15" fmla="*/ f4 1 5704772"/>
              <a:gd name="f16" fmla="+- f7 0 f5"/>
              <a:gd name="f17" fmla="+- f6 0 f5"/>
              <a:gd name="f18" fmla="*/ f13 f0 1"/>
              <a:gd name="f19" fmla="*/ f17 1 9191625"/>
              <a:gd name="f20" fmla="*/ f16 1 5704772"/>
              <a:gd name="f21" fmla="*/ 4595813 f17 1"/>
              <a:gd name="f22" fmla="*/ 0 f16 1"/>
              <a:gd name="f23" fmla="*/ 9191625 f17 1"/>
              <a:gd name="f24" fmla="*/ 4592108 f16 1"/>
              <a:gd name="f25" fmla="*/ 5704772 f16 1"/>
              <a:gd name="f26" fmla="*/ 0 f17 1"/>
              <a:gd name="f27" fmla="*/ f18 1 f2"/>
              <a:gd name="f28" fmla="*/ f21 1 9191625"/>
              <a:gd name="f29" fmla="*/ f22 1 5704772"/>
              <a:gd name="f30" fmla="*/ f23 1 9191625"/>
              <a:gd name="f31" fmla="*/ f24 1 5704772"/>
              <a:gd name="f32" fmla="*/ f25 1 5704772"/>
              <a:gd name="f33" fmla="*/ f26 1 9191625"/>
              <a:gd name="f34" fmla="*/ f5 1 f19"/>
              <a:gd name="f35" fmla="*/ f6 1 f19"/>
              <a:gd name="f36" fmla="*/ f5 1 f20"/>
              <a:gd name="f37" fmla="*/ f7 1 f20"/>
              <a:gd name="f38" fmla="+- f27 0 f1"/>
              <a:gd name="f39" fmla="*/ f28 1 f19"/>
              <a:gd name="f40" fmla="*/ f29 1 f20"/>
              <a:gd name="f41" fmla="*/ f30 1 f19"/>
              <a:gd name="f42" fmla="*/ f31 1 f20"/>
              <a:gd name="f43" fmla="*/ f32 1 f20"/>
              <a:gd name="f44" fmla="*/ f33 1 f19"/>
              <a:gd name="f45" fmla="*/ f34 f14 1"/>
              <a:gd name="f46" fmla="*/ f35 f14 1"/>
              <a:gd name="f47" fmla="*/ f37 f15 1"/>
              <a:gd name="f48" fmla="*/ f36 f15 1"/>
              <a:gd name="f49" fmla="*/ f39 f14 1"/>
              <a:gd name="f50" fmla="*/ f40 f15 1"/>
              <a:gd name="f51" fmla="*/ f41 f14 1"/>
              <a:gd name="f52" fmla="*/ f42 f15 1"/>
              <a:gd name="f53" fmla="*/ f43 f15 1"/>
              <a:gd name="f54" fmla="*/ f44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9" y="f50"/>
              </a:cxn>
              <a:cxn ang="f38">
                <a:pos x="f51" y="f52"/>
              </a:cxn>
              <a:cxn ang="f38">
                <a:pos x="f51" y="f53"/>
              </a:cxn>
              <a:cxn ang="f38">
                <a:pos x="f54" y="f53"/>
              </a:cxn>
              <a:cxn ang="f38">
                <a:pos x="f54" y="f52"/>
              </a:cxn>
              <a:cxn ang="f38">
                <a:pos x="f49" y="f50"/>
              </a:cxn>
            </a:cxnLst>
            <a:rect l="f45" t="f48" r="f46" b="f47"/>
            <a:pathLst>
              <a:path w="9191625" h="5704772">
                <a:moveTo>
                  <a:pt x="f8" y="f5"/>
                </a:moveTo>
                <a:cubicBezTo>
                  <a:pt x="f9" y="f5"/>
                  <a:pt x="f6" y="f10"/>
                  <a:pt x="f6" y="f11"/>
                </a:cubicBezTo>
                <a:lnTo>
                  <a:pt x="f6" y="f7"/>
                </a:lnTo>
                <a:lnTo>
                  <a:pt x="f5" y="f7"/>
                </a:lnTo>
                <a:lnTo>
                  <a:pt x="f5" y="f11"/>
                </a:lnTo>
                <a:cubicBezTo>
                  <a:pt x="f5" y="f10"/>
                  <a:pt x="f12" y="f5"/>
                  <a:pt x="f8" y="f5"/>
                </a:cubicBezTo>
                <a:close/>
              </a:path>
            </a:pathLst>
          </a:custGeom>
          <a:solidFill>
            <a:srgbClr val="1F2C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4" name="Freeform: Forme 17">
            <a:extLst>
              <a:ext uri="{FF2B5EF4-FFF2-40B4-BE49-F238E27FC236}">
                <a16:creationId xmlns:a16="http://schemas.microsoft.com/office/drawing/2014/main" id="{DF1CA3BA-4861-066B-1DD2-D5DD7B04C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4425" y="0"/>
            <a:ext cx="6803145" cy="53964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03142"/>
              <a:gd name="f7" fmla="val 5396474"/>
              <a:gd name="f8" fmla="val 1997094"/>
              <a:gd name="f9" fmla="val 3874511"/>
              <a:gd name="f10" fmla="val 5280228"/>
              <a:gd name="f11" fmla="val 3401576"/>
              <a:gd name="f12" fmla="val 1522938"/>
              <a:gd name="f13" fmla="+- 0 0 -90"/>
              <a:gd name="f14" fmla="*/ f3 1 6803142"/>
              <a:gd name="f15" fmla="*/ f4 1 5396474"/>
              <a:gd name="f16" fmla="+- f7 0 f5"/>
              <a:gd name="f17" fmla="+- f6 0 f5"/>
              <a:gd name="f18" fmla="*/ f13 f0 1"/>
              <a:gd name="f19" fmla="*/ f17 1 6803142"/>
              <a:gd name="f20" fmla="*/ f16 1 5396474"/>
              <a:gd name="f21" fmla="*/ 0 f17 1"/>
              <a:gd name="f22" fmla="*/ 0 f16 1"/>
              <a:gd name="f23" fmla="*/ 6803142 f17 1"/>
              <a:gd name="f24" fmla="*/ 1997094 f16 1"/>
              <a:gd name="f25" fmla="*/ 3401576 f17 1"/>
              <a:gd name="f26" fmla="*/ 5396474 f16 1"/>
              <a:gd name="f27" fmla="*/ f18 1 f2"/>
              <a:gd name="f28" fmla="*/ f21 1 6803142"/>
              <a:gd name="f29" fmla="*/ f22 1 5396474"/>
              <a:gd name="f30" fmla="*/ f23 1 6803142"/>
              <a:gd name="f31" fmla="*/ f24 1 5396474"/>
              <a:gd name="f32" fmla="*/ f25 1 6803142"/>
              <a:gd name="f33" fmla="*/ f26 1 5396474"/>
              <a:gd name="f34" fmla="*/ f5 1 f19"/>
              <a:gd name="f35" fmla="*/ f6 1 f19"/>
              <a:gd name="f36" fmla="*/ f5 1 f20"/>
              <a:gd name="f37" fmla="*/ f7 1 f20"/>
              <a:gd name="f38" fmla="+- f27 0 f1"/>
              <a:gd name="f39" fmla="*/ f28 1 f19"/>
              <a:gd name="f40" fmla="*/ f29 1 f20"/>
              <a:gd name="f41" fmla="*/ f30 1 f19"/>
              <a:gd name="f42" fmla="*/ f31 1 f20"/>
              <a:gd name="f43" fmla="*/ f32 1 f19"/>
              <a:gd name="f44" fmla="*/ f33 1 f20"/>
              <a:gd name="f45" fmla="*/ f34 f14 1"/>
              <a:gd name="f46" fmla="*/ f35 f14 1"/>
              <a:gd name="f47" fmla="*/ f37 f15 1"/>
              <a:gd name="f48" fmla="*/ f36 f15 1"/>
              <a:gd name="f49" fmla="*/ f39 f14 1"/>
              <a:gd name="f50" fmla="*/ f40 f15 1"/>
              <a:gd name="f51" fmla="*/ f41 f14 1"/>
              <a:gd name="f52" fmla="*/ f42 f15 1"/>
              <a:gd name="f53" fmla="*/ f43 f14 1"/>
              <a:gd name="f54" fmla="*/ f44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9" y="f50"/>
              </a:cxn>
              <a:cxn ang="f38">
                <a:pos x="f51" y="f50"/>
              </a:cxn>
              <a:cxn ang="f38">
                <a:pos x="f51" y="f52"/>
              </a:cxn>
              <a:cxn ang="f38">
                <a:pos x="f53" y="f54"/>
              </a:cxn>
              <a:cxn ang="f38">
                <a:pos x="f49" y="f52"/>
              </a:cxn>
            </a:cxnLst>
            <a:rect l="f45" t="f48" r="f46" b="f47"/>
            <a:pathLst>
              <a:path w="6803142" h="5396474">
                <a:moveTo>
                  <a:pt x="f5" y="f5"/>
                </a:moveTo>
                <a:lnTo>
                  <a:pt x="f6" y="f5"/>
                </a:lnTo>
                <a:lnTo>
                  <a:pt x="f6" y="f8"/>
                </a:lnTo>
                <a:cubicBezTo>
                  <a:pt x="f6" y="f9"/>
                  <a:pt x="f10" y="f7"/>
                  <a:pt x="f11" y="f7"/>
                </a:cubicBezTo>
                <a:cubicBezTo>
                  <a:pt x="f12" y="f7"/>
                  <a:pt x="f5" y="f9"/>
                  <a:pt x="f5" y="f8"/>
                </a:cubicBezTo>
                <a:close/>
              </a:path>
            </a:pathLst>
          </a:custGeom>
          <a:solidFill>
            <a:srgbClr val="FDFAF6">
              <a:alpha val="99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FC31DA3-1B4B-5709-4F88-42C4F78F16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9791" y="810231"/>
            <a:ext cx="6392424" cy="3831217"/>
          </a:xfrm>
        </p:spPr>
        <p:txBody>
          <a:bodyPr tIns="0" bIns="0" anchor="ctr"/>
          <a:lstStyle>
            <a:lvl1pPr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5743075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ronolog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11">
            <a:extLst>
              <a:ext uri="{FF2B5EF4-FFF2-40B4-BE49-F238E27FC236}">
                <a16:creationId xmlns:a16="http://schemas.microsoft.com/office/drawing/2014/main" id="{16381889-6214-E2E2-0800-7407C6C4D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550566" cy="25453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0562"/>
              <a:gd name="f7" fmla="val 2545382"/>
              <a:gd name="f8" fmla="val 683117"/>
              <a:gd name="f9" fmla="val 7240"/>
              <a:gd name="f10" fmla="val 1022523"/>
              <a:gd name="f11" fmla="val 1020469"/>
              <a:gd name="f12" fmla="val 1913556"/>
              <a:gd name="f13" fmla="val 221868"/>
              <a:gd name="f14" fmla="val 2418735"/>
              <a:gd name="f15" fmla="val 1500516"/>
              <a:gd name="f16" fmla="val 102557"/>
              <a:gd name="f17" fmla="val 1405503"/>
              <a:gd name="f18" fmla="val 416582"/>
              <a:gd name="f19" fmla="val 1089274"/>
              <a:gd name="f20" fmla="val 625660"/>
              <a:gd name="f21" fmla="val 668089"/>
              <a:gd name="f22" fmla="val 673022"/>
              <a:gd name="f23" fmla="val 200390"/>
              <a:gd name="f24" fmla="+- 0 0 -90"/>
              <a:gd name="f25" fmla="*/ f3 1 1550562"/>
              <a:gd name="f26" fmla="*/ f4 1 2545382"/>
              <a:gd name="f27" fmla="+- f7 0 f5"/>
              <a:gd name="f28" fmla="+- f6 0 f5"/>
              <a:gd name="f29" fmla="*/ f24 f0 1"/>
              <a:gd name="f30" fmla="*/ f28 1 1550562"/>
              <a:gd name="f31" fmla="*/ f27 1 2545382"/>
              <a:gd name="f32" fmla="*/ 683117 f28 1"/>
              <a:gd name="f33" fmla="*/ 0 f27 1"/>
              <a:gd name="f34" fmla="*/ 1550562 f28 1"/>
              <a:gd name="f35" fmla="*/ 7240 f27 1"/>
              <a:gd name="f36" fmla="*/ 221868 f28 1"/>
              <a:gd name="f37" fmla="*/ 2418735 f27 1"/>
              <a:gd name="f38" fmla="*/ 0 f28 1"/>
              <a:gd name="f39" fmla="*/ 2545382 f27 1"/>
              <a:gd name="f40" fmla="*/ 1500516 f27 1"/>
              <a:gd name="f41" fmla="*/ 102557 f28 1"/>
              <a:gd name="f42" fmla="*/ 1405503 f27 1"/>
              <a:gd name="f43" fmla="*/ 673022 f28 1"/>
              <a:gd name="f44" fmla="*/ 200390 f27 1"/>
              <a:gd name="f45" fmla="*/ f29 1 f2"/>
              <a:gd name="f46" fmla="*/ f32 1 1550562"/>
              <a:gd name="f47" fmla="*/ f33 1 2545382"/>
              <a:gd name="f48" fmla="*/ f34 1 1550562"/>
              <a:gd name="f49" fmla="*/ f35 1 2545382"/>
              <a:gd name="f50" fmla="*/ f36 1 1550562"/>
              <a:gd name="f51" fmla="*/ f37 1 2545382"/>
              <a:gd name="f52" fmla="*/ f38 1 1550562"/>
              <a:gd name="f53" fmla="*/ f39 1 2545382"/>
              <a:gd name="f54" fmla="*/ f40 1 2545382"/>
              <a:gd name="f55" fmla="*/ f41 1 1550562"/>
              <a:gd name="f56" fmla="*/ f42 1 2545382"/>
              <a:gd name="f57" fmla="*/ f43 1 1550562"/>
              <a:gd name="f58" fmla="*/ f44 1 2545382"/>
              <a:gd name="f59" fmla="*/ f5 1 f30"/>
              <a:gd name="f60" fmla="*/ f6 1 f30"/>
              <a:gd name="f61" fmla="*/ f5 1 f31"/>
              <a:gd name="f62" fmla="*/ f7 1 f31"/>
              <a:gd name="f63" fmla="+- f45 0 f1"/>
              <a:gd name="f64" fmla="*/ f46 1 f30"/>
              <a:gd name="f65" fmla="*/ f47 1 f31"/>
              <a:gd name="f66" fmla="*/ f48 1 f30"/>
              <a:gd name="f67" fmla="*/ f49 1 f31"/>
              <a:gd name="f68" fmla="*/ f50 1 f30"/>
              <a:gd name="f69" fmla="*/ f51 1 f31"/>
              <a:gd name="f70" fmla="*/ f52 1 f30"/>
              <a:gd name="f71" fmla="*/ f53 1 f31"/>
              <a:gd name="f72" fmla="*/ f54 1 f31"/>
              <a:gd name="f73" fmla="*/ f55 1 f30"/>
              <a:gd name="f74" fmla="*/ f56 1 f31"/>
              <a:gd name="f75" fmla="*/ f57 1 f30"/>
              <a:gd name="f76" fmla="*/ f58 1 f31"/>
              <a:gd name="f77" fmla="*/ f59 f25 1"/>
              <a:gd name="f78" fmla="*/ f60 f25 1"/>
              <a:gd name="f79" fmla="*/ f62 f26 1"/>
              <a:gd name="f80" fmla="*/ f61 f26 1"/>
              <a:gd name="f81" fmla="*/ f64 f25 1"/>
              <a:gd name="f82" fmla="*/ f65 f26 1"/>
              <a:gd name="f83" fmla="*/ f66 f25 1"/>
              <a:gd name="f84" fmla="*/ f67 f26 1"/>
              <a:gd name="f85" fmla="*/ f68 f25 1"/>
              <a:gd name="f86" fmla="*/ f69 f26 1"/>
              <a:gd name="f87" fmla="*/ f70 f25 1"/>
              <a:gd name="f88" fmla="*/ f71 f26 1"/>
              <a:gd name="f89" fmla="*/ f72 f26 1"/>
              <a:gd name="f90" fmla="*/ f73 f25 1"/>
              <a:gd name="f91" fmla="*/ f74 f26 1"/>
              <a:gd name="f92" fmla="*/ f75 f25 1"/>
              <a:gd name="f93" fmla="*/ f7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81" y="f82"/>
              </a:cxn>
              <a:cxn ang="f63">
                <a:pos x="f83" y="f82"/>
              </a:cxn>
              <a:cxn ang="f63">
                <a:pos x="f83" y="f84"/>
              </a:cxn>
              <a:cxn ang="f63">
                <a:pos x="f85" y="f86"/>
              </a:cxn>
              <a:cxn ang="f63">
                <a:pos x="f87" y="f88"/>
              </a:cxn>
              <a:cxn ang="f63">
                <a:pos x="f87" y="f89"/>
              </a:cxn>
              <a:cxn ang="f63">
                <a:pos x="f90" y="f91"/>
              </a:cxn>
              <a:cxn ang="f63">
                <a:pos x="f92" y="f93"/>
              </a:cxn>
            </a:cxnLst>
            <a:rect l="f77" t="f80" r="f78" b="f79"/>
            <a:pathLst>
              <a:path w="1550562" h="2545382">
                <a:moveTo>
                  <a:pt x="f8" y="f5"/>
                </a:moveTo>
                <a:lnTo>
                  <a:pt x="f6" y="f5"/>
                </a:lnTo>
                <a:lnTo>
                  <a:pt x="f6" y="f9"/>
                </a:lnTo>
                <a:cubicBezTo>
                  <a:pt x="f6" y="f10"/>
                  <a:pt x="f11" y="f12"/>
                  <a:pt x="f13" y="f14"/>
                </a:cubicBezTo>
                <a:lnTo>
                  <a:pt x="f5" y="f7"/>
                </a:lnTo>
                <a:lnTo>
                  <a:pt x="f5" y="f15"/>
                </a:lnTo>
                <a:lnTo>
                  <a:pt x="f16" y="f17"/>
                </a:lnTo>
                <a:cubicBezTo>
                  <a:pt x="f18" y="f19"/>
                  <a:pt x="f20" y="f21"/>
                  <a:pt x="f22" y="f23"/>
                </a:cubicBezTo>
                <a:close/>
              </a:path>
            </a:pathLst>
          </a:custGeom>
          <a:solidFill>
            <a:srgbClr val="AAC3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3" name="Forme libre 9">
            <a:extLst>
              <a:ext uri="{FF2B5EF4-FFF2-40B4-BE49-F238E27FC236}">
                <a16:creationId xmlns:a16="http://schemas.microsoft.com/office/drawing/2014/main" id="{BCF12674-EDE1-947C-7DC1-11F7E5414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82736" cy="15000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2740"/>
              <a:gd name="f7" fmla="val 1500050"/>
              <a:gd name="f8" fmla="val 672647"/>
              <a:gd name="f9" fmla="val 200357"/>
              <a:gd name="f10" fmla="val 625294"/>
              <a:gd name="f11" fmla="val 667983"/>
              <a:gd name="f12" fmla="val 416256"/>
              <a:gd name="f13" fmla="val 1089101"/>
              <a:gd name="f14" fmla="val 102290"/>
              <a:gd name="f15" fmla="val 1405281"/>
              <a:gd name="f16" fmla="+- 0 0 -90"/>
              <a:gd name="f17" fmla="*/ f3 1 682740"/>
              <a:gd name="f18" fmla="*/ f4 1 1500050"/>
              <a:gd name="f19" fmla="+- f7 0 f5"/>
              <a:gd name="f20" fmla="+- f6 0 f5"/>
              <a:gd name="f21" fmla="*/ f16 f0 1"/>
              <a:gd name="f22" fmla="*/ f20 1 682740"/>
              <a:gd name="f23" fmla="*/ f19 1 1500050"/>
              <a:gd name="f24" fmla="*/ 0 f20 1"/>
              <a:gd name="f25" fmla="*/ 0 f19 1"/>
              <a:gd name="f26" fmla="*/ 682740 f20 1"/>
              <a:gd name="f27" fmla="*/ 672647 f20 1"/>
              <a:gd name="f28" fmla="*/ 200357 f19 1"/>
              <a:gd name="f29" fmla="*/ 102290 f20 1"/>
              <a:gd name="f30" fmla="*/ 1405281 f19 1"/>
              <a:gd name="f31" fmla="*/ 1500050 f19 1"/>
              <a:gd name="f32" fmla="*/ f21 1 f2"/>
              <a:gd name="f33" fmla="*/ f24 1 682740"/>
              <a:gd name="f34" fmla="*/ f25 1 1500050"/>
              <a:gd name="f35" fmla="*/ f26 1 682740"/>
              <a:gd name="f36" fmla="*/ f27 1 682740"/>
              <a:gd name="f37" fmla="*/ f28 1 1500050"/>
              <a:gd name="f38" fmla="*/ f29 1 682740"/>
              <a:gd name="f39" fmla="*/ f30 1 1500050"/>
              <a:gd name="f40" fmla="*/ f31 1 1500050"/>
              <a:gd name="f41" fmla="*/ f5 1 f22"/>
              <a:gd name="f42" fmla="*/ f6 1 f22"/>
              <a:gd name="f43" fmla="*/ f5 1 f23"/>
              <a:gd name="f44" fmla="*/ f7 1 f23"/>
              <a:gd name="f45" fmla="+- f32 0 f1"/>
              <a:gd name="f46" fmla="*/ f33 1 f22"/>
              <a:gd name="f47" fmla="*/ f34 1 f23"/>
              <a:gd name="f48" fmla="*/ f35 1 f22"/>
              <a:gd name="f49" fmla="*/ f36 1 f22"/>
              <a:gd name="f50" fmla="*/ f37 1 f23"/>
              <a:gd name="f51" fmla="*/ f38 1 f22"/>
              <a:gd name="f52" fmla="*/ f39 1 f23"/>
              <a:gd name="f53" fmla="*/ f40 1 f23"/>
              <a:gd name="f54" fmla="*/ f41 f17 1"/>
              <a:gd name="f55" fmla="*/ f42 f17 1"/>
              <a:gd name="f56" fmla="*/ f44 f18 1"/>
              <a:gd name="f57" fmla="*/ f43 f18 1"/>
              <a:gd name="f58" fmla="*/ f46 f17 1"/>
              <a:gd name="f59" fmla="*/ f47 f18 1"/>
              <a:gd name="f60" fmla="*/ f48 f17 1"/>
              <a:gd name="f61" fmla="*/ f49 f17 1"/>
              <a:gd name="f62" fmla="*/ f50 f18 1"/>
              <a:gd name="f63" fmla="*/ f51 f17 1"/>
              <a:gd name="f64" fmla="*/ f52 f18 1"/>
              <a:gd name="f65" fmla="*/ f53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58" y="f59"/>
              </a:cxn>
              <a:cxn ang="f45">
                <a:pos x="f60" y="f59"/>
              </a:cxn>
              <a:cxn ang="f45">
                <a:pos x="f61" y="f62"/>
              </a:cxn>
              <a:cxn ang="f45">
                <a:pos x="f63" y="f64"/>
              </a:cxn>
              <a:cxn ang="f45">
                <a:pos x="f58" y="f65"/>
              </a:cxn>
            </a:cxnLst>
            <a:rect l="f54" t="f57" r="f55" b="f56"/>
            <a:pathLst>
              <a:path w="682740" h="1500050">
                <a:moveTo>
                  <a:pt x="f5" y="f5"/>
                </a:moveTo>
                <a:lnTo>
                  <a:pt x="f6" y="f5"/>
                </a:ln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lnTo>
                  <a:pt x="f5" y="f7"/>
                </a:lnTo>
                <a:close/>
              </a:path>
            </a:pathLst>
          </a:custGeom>
          <a:solidFill>
            <a:srgbClr val="F5CD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4" name="Image 2">
            <a:extLst>
              <a:ext uri="{FF2B5EF4-FFF2-40B4-BE49-F238E27FC236}">
                <a16:creationId xmlns:a16="http://schemas.microsoft.com/office/drawing/2014/main" id="{F3F9B3CB-14CB-7A7C-CD1D-EB9E5FC1C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4" y="314187"/>
            <a:ext cx="775018" cy="7750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75021"/>
              <a:gd name="f7" fmla="val 387511"/>
              <a:gd name="f8" fmla="val 601527"/>
              <a:gd name="f9" fmla="val 173494"/>
              <a:gd name="f10" fmla="+- 0 0 -90"/>
              <a:gd name="f11" fmla="*/ f3 1 775021"/>
              <a:gd name="f12" fmla="*/ f4 1 775021"/>
              <a:gd name="f13" fmla="+- f6 0 f5"/>
              <a:gd name="f14" fmla="*/ f10 f0 1"/>
              <a:gd name="f15" fmla="*/ f13 1 775021"/>
              <a:gd name="f16" fmla="*/ 387511 f13 1"/>
              <a:gd name="f17" fmla="*/ 775021 f13 1"/>
              <a:gd name="f18" fmla="*/ 0 f13 1"/>
              <a:gd name="f19" fmla="*/ f14 1 f2"/>
              <a:gd name="f20" fmla="*/ f16 1 775021"/>
              <a:gd name="f21" fmla="*/ f17 1 775021"/>
              <a:gd name="f22" fmla="*/ f18 1 775021"/>
              <a:gd name="f23" fmla="*/ f5 1 f15"/>
              <a:gd name="f24" fmla="*/ f6 1 f15"/>
              <a:gd name="f25" fmla="+- f19 0 f1"/>
              <a:gd name="f26" fmla="*/ f20 1 f15"/>
              <a:gd name="f27" fmla="*/ f21 1 f15"/>
              <a:gd name="f28" fmla="*/ f22 1 f15"/>
              <a:gd name="f29" fmla="*/ f23 f11 1"/>
              <a:gd name="f30" fmla="*/ f24 f11 1"/>
              <a:gd name="f31" fmla="*/ f24 f12 1"/>
              <a:gd name="f32" fmla="*/ f23 f12 1"/>
              <a:gd name="f33" fmla="*/ f26 f11 1"/>
              <a:gd name="f34" fmla="*/ f27 f12 1"/>
              <a:gd name="f35" fmla="*/ f27 f11 1"/>
              <a:gd name="f36" fmla="*/ f26 f12 1"/>
              <a:gd name="f37" fmla="*/ f28 f12 1"/>
              <a:gd name="f38" fmla="*/ f28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3" y="f34"/>
              </a:cxn>
              <a:cxn ang="f25">
                <a:pos x="f35" y="f36"/>
              </a:cxn>
              <a:cxn ang="f25">
                <a:pos x="f33" y="f37"/>
              </a:cxn>
              <a:cxn ang="f25">
                <a:pos x="f38" y="f36"/>
              </a:cxn>
              <a:cxn ang="f25">
                <a:pos x="f33" y="f34"/>
              </a:cxn>
            </a:cxnLst>
            <a:rect l="f29" t="f32" r="f30" b="f31"/>
            <a:pathLst>
              <a:path w="775021" h="775021">
                <a:moveTo>
                  <a:pt x="f7" y="f6"/>
                </a:moveTo>
                <a:cubicBezTo>
                  <a:pt x="f8" y="f6"/>
                  <a:pt x="f6" y="f8"/>
                  <a:pt x="f6" y="f7"/>
                </a:cubicBezTo>
                <a:cubicBezTo>
                  <a:pt x="f6" y="f9"/>
                  <a:pt x="f8" y="f5"/>
                  <a:pt x="f7" y="f5"/>
                </a:cubicBezTo>
                <a:cubicBezTo>
                  <a:pt x="f9" y="f5"/>
                  <a:pt x="f5" y="f9"/>
                  <a:pt x="f5" y="f7"/>
                </a:cubicBezTo>
                <a:cubicBezTo>
                  <a:pt x="f5" y="f8"/>
                  <a:pt x="f9" y="f6"/>
                  <a:pt x="f7" y="f6"/>
                </a:cubicBezTo>
                <a:close/>
              </a:path>
            </a:pathLst>
          </a:custGeom>
          <a:solidFill>
            <a:srgbClr val="1F2C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0F6031D-0FB8-F95F-2FB5-187B37532F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50566" y="1089214"/>
            <a:ext cx="9879433" cy="980840"/>
          </a:xfrm>
        </p:spPr>
        <p:txBody>
          <a:bodyPr tIns="0" bIns="0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Cliquez pour ajouter un titre</a:t>
            </a:r>
          </a:p>
        </p:txBody>
      </p:sp>
      <p:sp>
        <p:nvSpPr>
          <p:cNvPr id="6" name="Espace réservé du texte 54">
            <a:extLst>
              <a:ext uri="{FF2B5EF4-FFF2-40B4-BE49-F238E27FC236}">
                <a16:creationId xmlns:a16="http://schemas.microsoft.com/office/drawing/2014/main" id="{F606BA99-7B23-A14F-0F37-65D528B463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50566" y="2331957"/>
            <a:ext cx="2975219" cy="3704261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8DFC337-8F80-4A85-1BC4-ABDEFA7E054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087154" y="2331793"/>
            <a:ext cx="6345890" cy="372181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2B52C0C6-A7C0-A2F5-67A6-6AD99AD58B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358432" y="457200"/>
            <a:ext cx="1067589" cy="471492"/>
          </a:xfrm>
        </p:spPr>
        <p:txBody>
          <a:bodyPr/>
          <a:lstStyle>
            <a:lvl1pPr>
              <a:defRPr sz="1600">
                <a:latin typeface="Arial Black"/>
              </a:defRPr>
            </a:lvl1pPr>
          </a:lstStyle>
          <a:p>
            <a:pPr lvl="0"/>
            <a:fld id="{21DAE5C7-7941-4146-A46A-294A51B4A23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76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ésumé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sme 28">
            <a:extLst>
              <a:ext uri="{FF2B5EF4-FFF2-40B4-BE49-F238E27FC236}">
                <a16:creationId xmlns:a16="http://schemas.microsoft.com/office/drawing/2014/main" id="{C654D433-5A51-827B-D87B-6D2577B12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00"/>
          <a:stretch>
            <a:fillRect/>
          </a:stretch>
        </p:blipFill>
        <p:spPr>
          <a:xfrm>
            <a:off x="0" y="0"/>
            <a:ext cx="443346" cy="68560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21CA0C38-2C3C-81DD-ACA5-5048988DAB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50566" y="1057275"/>
            <a:ext cx="9875465" cy="999750"/>
          </a:xfrm>
        </p:spPr>
        <p:txBody>
          <a:bodyPr tIns="0" bIns="0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Cliquez pour ajouter un titre</a:t>
            </a:r>
          </a:p>
        </p:txBody>
      </p:sp>
      <p:sp>
        <p:nvSpPr>
          <p:cNvPr id="4" name="Forme libre 48">
            <a:extLst>
              <a:ext uri="{FF2B5EF4-FFF2-40B4-BE49-F238E27FC236}">
                <a16:creationId xmlns:a16="http://schemas.microsoft.com/office/drawing/2014/main" id="{C4A24230-8ACD-D810-C3B5-DE1BC943C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0" y="4420136"/>
            <a:ext cx="1293235" cy="24378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93237"/>
              <a:gd name="f7" fmla="val 2437866"/>
              <a:gd name="f8" fmla="val 1292465"/>
              <a:gd name="f9" fmla="val 2437373"/>
              <a:gd name="f10" fmla="val 511725"/>
              <a:gd name="f11" fmla="val 1903845"/>
              <a:gd name="f12" fmla="val 1011184"/>
              <a:gd name="f13" fmla="+- 0 0 -90"/>
              <a:gd name="f14" fmla="*/ f3 1 1293237"/>
              <a:gd name="f15" fmla="*/ f4 1 2437866"/>
              <a:gd name="f16" fmla="+- f7 0 f5"/>
              <a:gd name="f17" fmla="+- f6 0 f5"/>
              <a:gd name="f18" fmla="*/ f13 f0 1"/>
              <a:gd name="f19" fmla="*/ f17 1 1293237"/>
              <a:gd name="f20" fmla="*/ f16 1 2437866"/>
              <a:gd name="f21" fmla="*/ 1293237 f17 1"/>
              <a:gd name="f22" fmla="*/ 2437866 f16 1"/>
              <a:gd name="f23" fmla="*/ 1292465 f17 1"/>
              <a:gd name="f24" fmla="*/ 2437373 f16 1"/>
              <a:gd name="f25" fmla="*/ 0 f17 1"/>
              <a:gd name="f26" fmla="*/ 0 f16 1"/>
              <a:gd name="f27" fmla="*/ f18 1 f2"/>
              <a:gd name="f28" fmla="*/ f21 1 1293237"/>
              <a:gd name="f29" fmla="*/ f22 1 2437866"/>
              <a:gd name="f30" fmla="*/ f23 1 1293237"/>
              <a:gd name="f31" fmla="*/ f24 1 2437866"/>
              <a:gd name="f32" fmla="*/ f25 1 1293237"/>
              <a:gd name="f33" fmla="*/ f26 1 2437866"/>
              <a:gd name="f34" fmla="*/ f5 1 f19"/>
              <a:gd name="f35" fmla="*/ f6 1 f19"/>
              <a:gd name="f36" fmla="*/ f5 1 f20"/>
              <a:gd name="f37" fmla="*/ f7 1 f20"/>
              <a:gd name="f38" fmla="+- f27 0 f1"/>
              <a:gd name="f39" fmla="*/ f28 1 f19"/>
              <a:gd name="f40" fmla="*/ f29 1 f20"/>
              <a:gd name="f41" fmla="*/ f30 1 f19"/>
              <a:gd name="f42" fmla="*/ f31 1 f20"/>
              <a:gd name="f43" fmla="*/ f32 1 f19"/>
              <a:gd name="f44" fmla="*/ f33 1 f20"/>
              <a:gd name="f45" fmla="*/ f34 f14 1"/>
              <a:gd name="f46" fmla="*/ f35 f14 1"/>
              <a:gd name="f47" fmla="*/ f37 f15 1"/>
              <a:gd name="f48" fmla="*/ f36 f15 1"/>
              <a:gd name="f49" fmla="*/ f39 f14 1"/>
              <a:gd name="f50" fmla="*/ f40 f15 1"/>
              <a:gd name="f51" fmla="*/ f41 f14 1"/>
              <a:gd name="f52" fmla="*/ f42 f15 1"/>
              <a:gd name="f53" fmla="*/ f43 f14 1"/>
              <a:gd name="f54" fmla="*/ f44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9" y="f50"/>
              </a:cxn>
              <a:cxn ang="f38">
                <a:pos x="f51" y="f52"/>
              </a:cxn>
              <a:cxn ang="f38">
                <a:pos x="f53" y="f54"/>
              </a:cxn>
              <a:cxn ang="f38">
                <a:pos x="f49" y="f54"/>
              </a:cxn>
            </a:cxnLst>
            <a:rect l="f45" t="f48" r="f46" b="f47"/>
            <a:pathLst>
              <a:path w="1293237" h="2437866">
                <a:moveTo>
                  <a:pt x="f6" y="f7"/>
                </a:moveTo>
                <a:lnTo>
                  <a:pt x="f8" y="f9"/>
                </a:lnTo>
                <a:cubicBezTo>
                  <a:pt x="f10" y="f11"/>
                  <a:pt x="f5" y="f12"/>
                  <a:pt x="f5" y="f5"/>
                </a:cubicBezTo>
                <a:lnTo>
                  <a:pt x="f6" y="f5"/>
                </a:lnTo>
                <a:close/>
              </a:path>
            </a:pathLst>
          </a:custGeom>
          <a:solidFill>
            <a:srgbClr val="F5CD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35FB10F4-71ED-F4CB-3149-4F64A5EC11D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550566" y="2303026"/>
            <a:ext cx="5829144" cy="3961592"/>
          </a:xfrm>
        </p:spPr>
        <p:txBody>
          <a:bodyPr tIns="0" bIns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34982EEF-7B3F-D1B3-FE4F-F28DBB28B5C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940841" y="2303026"/>
            <a:ext cx="3485180" cy="3961592"/>
          </a:xfrm>
        </p:spPr>
        <p:txBody>
          <a:bodyPr tIns="0" bIns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81192FBB-6C15-F3B3-D32B-7975751BE1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438479" y="457200"/>
            <a:ext cx="987552" cy="471492"/>
          </a:xfrm>
        </p:spPr>
        <p:txBody>
          <a:bodyPr/>
          <a:lstStyle>
            <a:lvl1pPr>
              <a:defRPr sz="1600">
                <a:latin typeface="Arial Black"/>
              </a:defRPr>
            </a:lvl1pPr>
          </a:lstStyle>
          <a:p>
            <a:pPr lvl="0"/>
            <a:fld id="{9DF45B15-8BC2-F44C-B565-ED20F9E7BDC6}" type="slidenum">
              <a:t>‹N°›</a:t>
            </a:fld>
            <a:endParaRPr lang="fr-FR"/>
          </a:p>
        </p:txBody>
      </p:sp>
      <p:pic>
        <p:nvPicPr>
          <p:cNvPr id="8" name="Graphisme 42">
            <a:extLst>
              <a:ext uri="{FF2B5EF4-FFF2-40B4-BE49-F238E27FC236}">
                <a16:creationId xmlns:a16="http://schemas.microsoft.com/office/drawing/2014/main" id="{90D5BD59-261F-F86B-8968-61D13F4A7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00"/>
          <a:stretch>
            <a:fillRect/>
          </a:stretch>
        </p:blipFill>
        <p:spPr>
          <a:xfrm rot="5400013">
            <a:off x="6072635" y="-5676015"/>
            <a:ext cx="443346" cy="117953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Graphisme 53">
            <a:extLst>
              <a:ext uri="{FF2B5EF4-FFF2-40B4-BE49-F238E27FC236}">
                <a16:creationId xmlns:a16="http://schemas.microsoft.com/office/drawing/2014/main" id="{FF0B0522-A01F-E25D-3CE5-58B0B0037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59" r="10872"/>
          <a:stretch>
            <a:fillRect/>
          </a:stretch>
        </p:blipFill>
        <p:spPr>
          <a:xfrm rot="16200004">
            <a:off x="-6442" y="6432"/>
            <a:ext cx="1961250" cy="19483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Image 2">
            <a:extLst>
              <a:ext uri="{FF2B5EF4-FFF2-40B4-BE49-F238E27FC236}">
                <a16:creationId xmlns:a16="http://schemas.microsoft.com/office/drawing/2014/main" id="{AA199551-CD4A-E7B9-86D5-1ECBC583D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630" y="4929576"/>
            <a:ext cx="775018" cy="7750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75021"/>
              <a:gd name="f7" fmla="val 387511"/>
              <a:gd name="f8" fmla="val 601527"/>
              <a:gd name="f9" fmla="val 173494"/>
              <a:gd name="f10" fmla="+- 0 0 -90"/>
              <a:gd name="f11" fmla="*/ f3 1 775021"/>
              <a:gd name="f12" fmla="*/ f4 1 775021"/>
              <a:gd name="f13" fmla="+- f6 0 f5"/>
              <a:gd name="f14" fmla="*/ f10 f0 1"/>
              <a:gd name="f15" fmla="*/ f13 1 775021"/>
              <a:gd name="f16" fmla="*/ 387511 f13 1"/>
              <a:gd name="f17" fmla="*/ 775021 f13 1"/>
              <a:gd name="f18" fmla="*/ 0 f13 1"/>
              <a:gd name="f19" fmla="*/ f14 1 f2"/>
              <a:gd name="f20" fmla="*/ f16 1 775021"/>
              <a:gd name="f21" fmla="*/ f17 1 775021"/>
              <a:gd name="f22" fmla="*/ f18 1 775021"/>
              <a:gd name="f23" fmla="*/ f5 1 f15"/>
              <a:gd name="f24" fmla="*/ f6 1 f15"/>
              <a:gd name="f25" fmla="+- f19 0 f1"/>
              <a:gd name="f26" fmla="*/ f20 1 f15"/>
              <a:gd name="f27" fmla="*/ f21 1 f15"/>
              <a:gd name="f28" fmla="*/ f22 1 f15"/>
              <a:gd name="f29" fmla="*/ f23 f11 1"/>
              <a:gd name="f30" fmla="*/ f24 f11 1"/>
              <a:gd name="f31" fmla="*/ f24 f12 1"/>
              <a:gd name="f32" fmla="*/ f23 f12 1"/>
              <a:gd name="f33" fmla="*/ f26 f11 1"/>
              <a:gd name="f34" fmla="*/ f27 f12 1"/>
              <a:gd name="f35" fmla="*/ f27 f11 1"/>
              <a:gd name="f36" fmla="*/ f26 f12 1"/>
              <a:gd name="f37" fmla="*/ f28 f12 1"/>
              <a:gd name="f38" fmla="*/ f28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3" y="f34"/>
              </a:cxn>
              <a:cxn ang="f25">
                <a:pos x="f35" y="f36"/>
              </a:cxn>
              <a:cxn ang="f25">
                <a:pos x="f33" y="f37"/>
              </a:cxn>
              <a:cxn ang="f25">
                <a:pos x="f38" y="f36"/>
              </a:cxn>
              <a:cxn ang="f25">
                <a:pos x="f33" y="f34"/>
              </a:cxn>
            </a:cxnLst>
            <a:rect l="f29" t="f32" r="f30" b="f31"/>
            <a:pathLst>
              <a:path w="775021" h="775021">
                <a:moveTo>
                  <a:pt x="f7" y="f6"/>
                </a:moveTo>
                <a:cubicBezTo>
                  <a:pt x="f8" y="f6"/>
                  <a:pt x="f6" y="f8"/>
                  <a:pt x="f6" y="f7"/>
                </a:cubicBezTo>
                <a:cubicBezTo>
                  <a:pt x="f6" y="f9"/>
                  <a:pt x="f8" y="f5"/>
                  <a:pt x="f7" y="f5"/>
                </a:cubicBezTo>
                <a:cubicBezTo>
                  <a:pt x="f9" y="f5"/>
                  <a:pt x="f5" y="f9"/>
                  <a:pt x="f5" y="f7"/>
                </a:cubicBezTo>
                <a:cubicBezTo>
                  <a:pt x="f5" y="f8"/>
                  <a:pt x="f9" y="f6"/>
                  <a:pt x="f7" y="f6"/>
                </a:cubicBezTo>
                <a:close/>
              </a:path>
            </a:pathLst>
          </a:custGeom>
          <a:solidFill>
            <a:srgbClr val="1F2C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1928616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ronologie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>
            <a:extLst>
              <a:ext uri="{FF2B5EF4-FFF2-40B4-BE49-F238E27FC236}">
                <a16:creationId xmlns:a16="http://schemas.microsoft.com/office/drawing/2014/main" id="{70DCDA7A-D3FE-21B4-1160-699E1568F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067" y="0"/>
            <a:ext cx="12216063" cy="3467103"/>
          </a:xfrm>
          <a:prstGeom prst="rect">
            <a:avLst/>
          </a:prstGeom>
          <a:solidFill>
            <a:srgbClr val="AAC3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50" b="0" i="0" u="none" strike="noStrike" kern="1200" cap="none" spc="0" baseline="0">
              <a:solidFill>
                <a:srgbClr val="FDFAF6"/>
              </a:solidFill>
              <a:uFillTx/>
              <a:latin typeface="Sabon Next LT"/>
            </a:endParaRP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4C740A4C-31E7-5927-A548-29226291E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346" y="420495"/>
            <a:ext cx="11305312" cy="6026728"/>
          </a:xfrm>
          <a:prstGeom prst="rect">
            <a:avLst/>
          </a:prstGeom>
          <a:solidFill>
            <a:srgbClr val="FDFA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>
              <a:solidFill>
                <a:srgbClr val="FDFAF6"/>
              </a:solidFill>
              <a:uFillTx/>
              <a:latin typeface="Sabon Next LT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459123A-E42B-54E4-DAB3-A7B591B189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057275"/>
            <a:ext cx="10511631" cy="1012789"/>
          </a:xfrm>
        </p:spPr>
        <p:txBody>
          <a:bodyPr tIns="0" bIns="0"/>
          <a:lstStyle>
            <a:lvl1pPr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Cliquez pour ajouter un titre</a:t>
            </a:r>
          </a:p>
        </p:txBody>
      </p:sp>
      <p:sp>
        <p:nvSpPr>
          <p:cNvPr id="5" name="Espace réservé du contenu 5">
            <a:extLst>
              <a:ext uri="{FF2B5EF4-FFF2-40B4-BE49-F238E27FC236}">
                <a16:creationId xmlns:a16="http://schemas.microsoft.com/office/drawing/2014/main" id="{D67F16FA-460C-1ACA-C2D8-C0D767D9B22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14400" y="2316065"/>
            <a:ext cx="10511631" cy="3948552"/>
          </a:xfrm>
        </p:spPr>
        <p:txBody>
          <a:bodyPr tIns="91440" bIns="9144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C709A6E7-F086-AF86-9633-10CE3DB390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358432" y="457200"/>
            <a:ext cx="1067589" cy="471492"/>
          </a:xfrm>
        </p:spPr>
        <p:txBody>
          <a:bodyPr/>
          <a:lstStyle>
            <a:lvl1pPr>
              <a:defRPr sz="1600">
                <a:latin typeface="Arial Black"/>
              </a:defRPr>
            </a:lvl1pPr>
          </a:lstStyle>
          <a:p>
            <a:pPr lvl="0"/>
            <a:fld id="{67FF97A5-2058-0542-9754-3BB099C1BD9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101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ôture">
    <p:bg>
      <p:bgPr>
        <a:solidFill>
          <a:srgbClr val="1F2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Forme 12">
            <a:extLst>
              <a:ext uri="{FF2B5EF4-FFF2-40B4-BE49-F238E27FC236}">
                <a16:creationId xmlns:a16="http://schemas.microsoft.com/office/drawing/2014/main" id="{CD6E4FB3-6152-B1DC-94BA-7A1B89B74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948739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48738"/>
              <a:gd name="f7" fmla="val 6858000"/>
              <a:gd name="f8" fmla="val 5932941"/>
              <a:gd name="f9" fmla="val 6047310"/>
              <a:gd name="f10" fmla="val 14613"/>
              <a:gd name="f11" fmla="val 7690210"/>
              <a:gd name="f12" fmla="val 267026"/>
              <a:gd name="f13" fmla="val 1693971"/>
              <a:gd name="f14" fmla="val 3416480"/>
              <a:gd name="f15" fmla="val 5257788"/>
              <a:gd name="f16" fmla="val 7510634"/>
              <a:gd name="f17" fmla="val 6761349"/>
              <a:gd name="f18" fmla="val 5702202"/>
              <a:gd name="f19" fmla="val 6853523"/>
              <a:gd name="f20" fmla="val 5526113"/>
              <a:gd name="f21" fmla="+- 0 0 -90"/>
              <a:gd name="f22" fmla="*/ f3 1 8948738"/>
              <a:gd name="f23" fmla="*/ f4 1 6858000"/>
              <a:gd name="f24" fmla="+- f7 0 f5"/>
              <a:gd name="f25" fmla="+- f6 0 f5"/>
              <a:gd name="f26" fmla="*/ f21 f0 1"/>
              <a:gd name="f27" fmla="*/ f25 1 8948738"/>
              <a:gd name="f28" fmla="*/ f24 1 6858000"/>
              <a:gd name="f29" fmla="*/ 0 f25 1"/>
              <a:gd name="f30" fmla="*/ 0 f24 1"/>
              <a:gd name="f31" fmla="*/ 5932941 f25 1"/>
              <a:gd name="f32" fmla="*/ 6047310 f25 1"/>
              <a:gd name="f33" fmla="*/ 14613 f24 1"/>
              <a:gd name="f34" fmla="*/ 8948738 f25 1"/>
              <a:gd name="f35" fmla="*/ 3416480 f24 1"/>
              <a:gd name="f36" fmla="*/ 5702202 f25 1"/>
              <a:gd name="f37" fmla="*/ 6853523 f24 1"/>
              <a:gd name="f38" fmla="*/ 5526113 f25 1"/>
              <a:gd name="f39" fmla="*/ 6858000 f24 1"/>
              <a:gd name="f40" fmla="*/ f26 1 f2"/>
              <a:gd name="f41" fmla="*/ f29 1 8948738"/>
              <a:gd name="f42" fmla="*/ f30 1 6858000"/>
              <a:gd name="f43" fmla="*/ f31 1 8948738"/>
              <a:gd name="f44" fmla="*/ f32 1 8948738"/>
              <a:gd name="f45" fmla="*/ f33 1 6858000"/>
              <a:gd name="f46" fmla="*/ f34 1 8948738"/>
              <a:gd name="f47" fmla="*/ f35 1 6858000"/>
              <a:gd name="f48" fmla="*/ f36 1 8948738"/>
              <a:gd name="f49" fmla="*/ f37 1 6858000"/>
              <a:gd name="f50" fmla="*/ f38 1 8948738"/>
              <a:gd name="f51" fmla="*/ f39 1 6858000"/>
              <a:gd name="f52" fmla="*/ f5 1 f27"/>
              <a:gd name="f53" fmla="*/ f6 1 f27"/>
              <a:gd name="f54" fmla="*/ f5 1 f28"/>
              <a:gd name="f55" fmla="*/ f7 1 f28"/>
              <a:gd name="f56" fmla="+- f40 0 f1"/>
              <a:gd name="f57" fmla="*/ f41 1 f27"/>
              <a:gd name="f58" fmla="*/ f42 1 f28"/>
              <a:gd name="f59" fmla="*/ f43 1 f27"/>
              <a:gd name="f60" fmla="*/ f44 1 f27"/>
              <a:gd name="f61" fmla="*/ f45 1 f28"/>
              <a:gd name="f62" fmla="*/ f46 1 f27"/>
              <a:gd name="f63" fmla="*/ f47 1 f28"/>
              <a:gd name="f64" fmla="*/ f48 1 f27"/>
              <a:gd name="f65" fmla="*/ f49 1 f28"/>
              <a:gd name="f66" fmla="*/ f50 1 f27"/>
              <a:gd name="f67" fmla="*/ f51 1 f28"/>
              <a:gd name="f68" fmla="*/ f52 f22 1"/>
              <a:gd name="f69" fmla="*/ f53 f22 1"/>
              <a:gd name="f70" fmla="*/ f55 f23 1"/>
              <a:gd name="f71" fmla="*/ f54 f23 1"/>
              <a:gd name="f72" fmla="*/ f57 f22 1"/>
              <a:gd name="f73" fmla="*/ f58 f23 1"/>
              <a:gd name="f74" fmla="*/ f59 f22 1"/>
              <a:gd name="f75" fmla="*/ f60 f22 1"/>
              <a:gd name="f76" fmla="*/ f61 f23 1"/>
              <a:gd name="f77" fmla="*/ f62 f22 1"/>
              <a:gd name="f78" fmla="*/ f63 f23 1"/>
              <a:gd name="f79" fmla="*/ f64 f22 1"/>
              <a:gd name="f80" fmla="*/ f65 f23 1"/>
              <a:gd name="f81" fmla="*/ f66 f22 1"/>
              <a:gd name="f82" fmla="*/ f67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72" y="f73"/>
              </a:cxn>
              <a:cxn ang="f56">
                <a:pos x="f74" y="f73"/>
              </a:cxn>
              <a:cxn ang="f56">
                <a:pos x="f75" y="f76"/>
              </a:cxn>
              <a:cxn ang="f56">
                <a:pos x="f77" y="f78"/>
              </a:cxn>
              <a:cxn ang="f56">
                <a:pos x="f79" y="f80"/>
              </a:cxn>
              <a:cxn ang="f56">
                <a:pos x="f81" y="f82"/>
              </a:cxn>
              <a:cxn ang="f56">
                <a:pos x="f72" y="f82"/>
              </a:cxn>
            </a:cxnLst>
            <a:rect l="f68" t="f71" r="f69" b="f70"/>
            <a:pathLst>
              <a:path w="8948738" h="6858000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cubicBezTo>
                  <a:pt x="f11" y="f12"/>
                  <a:pt x="f6" y="f13"/>
                  <a:pt x="f6" y="f14"/>
                </a:cubicBezTo>
                <a:cubicBezTo>
                  <a:pt x="f6" y="f15"/>
                  <a:pt x="f16" y="f17"/>
                  <a:pt x="f18" y="f19"/>
                </a:cubicBezTo>
                <a:lnTo>
                  <a:pt x="f20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FDFA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3" name="Forme libre : Forme 18">
            <a:extLst>
              <a:ext uri="{FF2B5EF4-FFF2-40B4-BE49-F238E27FC236}">
                <a16:creationId xmlns:a16="http://schemas.microsoft.com/office/drawing/2014/main" id="{5778186E-A268-1981-77BE-DEE90029A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7505" y="0"/>
            <a:ext cx="4671276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653374"/>
              <a:gd name="f7" fmla="val 6831717"/>
              <a:gd name="f8" fmla="val 3416476"/>
              <a:gd name="f9" fmla="val 1529612"/>
              <a:gd name="f10" fmla="val 5302406"/>
              <a:gd name="f11" fmla="val 3415863"/>
              <a:gd name="f12" fmla="val 1529335"/>
              <a:gd name="f13" fmla="val 1529607"/>
              <a:gd name="f14" fmla="+- 0 0 -90"/>
              <a:gd name="f15" fmla="*/ f3 1 4653374"/>
              <a:gd name="f16" fmla="*/ f4 1 6831717"/>
              <a:gd name="f17" fmla="+- f7 0 f5"/>
              <a:gd name="f18" fmla="+- f6 0 f5"/>
              <a:gd name="f19" fmla="*/ f14 f0 1"/>
              <a:gd name="f20" fmla="*/ f18 1 4653374"/>
              <a:gd name="f21" fmla="*/ f17 1 6831717"/>
              <a:gd name="f22" fmla="*/ 3416476 f18 1"/>
              <a:gd name="f23" fmla="*/ 0 f17 1"/>
              <a:gd name="f24" fmla="*/ 4653374 f18 1"/>
              <a:gd name="f25" fmla="*/ 6831717 f17 1"/>
              <a:gd name="f26" fmla="*/ 0 f18 1"/>
              <a:gd name="f27" fmla="*/ 3415863 f17 1"/>
              <a:gd name="f28" fmla="*/ f19 1 f2"/>
              <a:gd name="f29" fmla="*/ f22 1 4653374"/>
              <a:gd name="f30" fmla="*/ f23 1 6831717"/>
              <a:gd name="f31" fmla="*/ f24 1 4653374"/>
              <a:gd name="f32" fmla="*/ f25 1 6831717"/>
              <a:gd name="f33" fmla="*/ f26 1 4653374"/>
              <a:gd name="f34" fmla="*/ f27 1 6831717"/>
              <a:gd name="f35" fmla="*/ f5 1 f20"/>
              <a:gd name="f36" fmla="*/ f6 1 f20"/>
              <a:gd name="f37" fmla="*/ f5 1 f21"/>
              <a:gd name="f38" fmla="*/ f7 1 f21"/>
              <a:gd name="f39" fmla="+- f28 0 f1"/>
              <a:gd name="f40" fmla="*/ f29 1 f20"/>
              <a:gd name="f41" fmla="*/ f30 1 f21"/>
              <a:gd name="f42" fmla="*/ f31 1 f20"/>
              <a:gd name="f43" fmla="*/ f32 1 f21"/>
              <a:gd name="f44" fmla="*/ f33 1 f20"/>
              <a:gd name="f45" fmla="*/ f34 1 f21"/>
              <a:gd name="f46" fmla="*/ f35 f15 1"/>
              <a:gd name="f47" fmla="*/ f36 f15 1"/>
              <a:gd name="f48" fmla="*/ f38 f16 1"/>
              <a:gd name="f49" fmla="*/ f37 f16 1"/>
              <a:gd name="f50" fmla="*/ f40 f15 1"/>
              <a:gd name="f51" fmla="*/ f41 f16 1"/>
              <a:gd name="f52" fmla="*/ f42 f15 1"/>
              <a:gd name="f53" fmla="*/ f43 f16 1"/>
              <a:gd name="f54" fmla="*/ f44 f15 1"/>
              <a:gd name="f55" fmla="*/ f45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50" y="f51"/>
              </a:cxn>
              <a:cxn ang="f39">
                <a:pos x="f52" y="f51"/>
              </a:cxn>
              <a:cxn ang="f39">
                <a:pos x="f52" y="f53"/>
              </a:cxn>
              <a:cxn ang="f39">
                <a:pos x="f50" y="f53"/>
              </a:cxn>
              <a:cxn ang="f39">
                <a:pos x="f54" y="f55"/>
              </a:cxn>
              <a:cxn ang="f39">
                <a:pos x="f50" y="f51"/>
              </a:cxn>
            </a:cxnLst>
            <a:rect l="f46" t="f49" r="f47" b="f48"/>
            <a:pathLst>
              <a:path w="4653374" h="6831717">
                <a:moveTo>
                  <a:pt x="f8" y="f5"/>
                </a:moveTo>
                <a:lnTo>
                  <a:pt x="f6" y="f5"/>
                </a:lnTo>
                <a:lnTo>
                  <a:pt x="f6" y="f7"/>
                </a:lnTo>
                <a:lnTo>
                  <a:pt x="f8" y="f7"/>
                </a:lnTo>
                <a:cubicBezTo>
                  <a:pt x="f9" y="f7"/>
                  <a:pt x="f5" y="f10"/>
                  <a:pt x="f5" y="f11"/>
                </a:cubicBezTo>
                <a:cubicBezTo>
                  <a:pt x="f5" y="f12"/>
                  <a:pt x="f13" y="f5"/>
                  <a:pt x="f8" y="f5"/>
                </a:cubicBezTo>
                <a:close/>
              </a:path>
            </a:pathLst>
          </a:custGeom>
          <a:solidFill>
            <a:srgbClr val="F5CD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pic>
        <p:nvPicPr>
          <p:cNvPr id="4" name="Image 2">
            <a:extLst>
              <a:ext uri="{FF2B5EF4-FFF2-40B4-BE49-F238E27FC236}">
                <a16:creationId xmlns:a16="http://schemas.microsoft.com/office/drawing/2014/main" id="{C5C6DCC4-18E9-9AED-F640-66FD6CE97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66590" y="0"/>
            <a:ext cx="3432191" cy="34321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80E326B-18D9-841E-2CF3-763BFFC25B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849779"/>
            <a:ext cx="5715000" cy="2727710"/>
          </a:xfrm>
        </p:spPr>
        <p:txBody>
          <a:bodyPr tIns="0" bIns="0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Cliquez pour ajouter un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62CFAB7A-6C40-971B-6038-ADBE2A4286A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14400" y="3813605"/>
            <a:ext cx="5715000" cy="2234638"/>
          </a:xfrm>
        </p:spPr>
        <p:txBody>
          <a:bodyPr tIns="0" bIns="0"/>
          <a:lstStyle>
            <a:lvl1pPr marL="0" indent="0">
              <a:spcBef>
                <a:spcPts val="575"/>
              </a:spcBef>
              <a:buNone/>
              <a:defRPr sz="2400"/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3417492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 6">
            <a:extLst>
              <a:ext uri="{FF2B5EF4-FFF2-40B4-BE49-F238E27FC236}">
                <a16:creationId xmlns:a16="http://schemas.microsoft.com/office/drawing/2014/main" id="{D630B8F4-2D93-1B6F-54E7-87D01637B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42831" cy="21029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42827"/>
              <a:gd name="f7" fmla="val 2102966"/>
              <a:gd name="f8" fmla="val 2220549"/>
              <a:gd name="f9" fmla="val 2238641"/>
              <a:gd name="f10" fmla="val 82607"/>
              <a:gd name="f11" fmla="val 2123193"/>
              <a:gd name="f12" fmla="val 1215807"/>
              <a:gd name="f13" fmla="val 1163255"/>
              <a:gd name="f14" fmla="val 1"/>
              <a:gd name="f15" fmla="val 2080690"/>
              <a:gd name="f16" fmla="val 1151759"/>
              <a:gd name="f17" fmla="val 2102176"/>
              <a:gd name="f18" fmla="val 1202330"/>
              <a:gd name="f19" fmla="val 2216479"/>
              <a:gd name="f20" fmla="val 80336"/>
              <a:gd name="f21" fmla="val 2098030"/>
              <a:gd name="f22" fmla="val 2120412"/>
              <a:gd name="f23" fmla="val 2116859"/>
              <a:gd name="f24" fmla="val 70117"/>
              <a:gd name="f25" fmla="val 2007691"/>
              <a:gd name="f26" fmla="val 1141666"/>
              <a:gd name="f27" fmla="val 1099966"/>
              <a:gd name="f28" fmla="val 1980571"/>
              <a:gd name="f29" fmla="val 1958295"/>
              <a:gd name="f30" fmla="val 1088470"/>
              <a:gd name="f31" fmla="val 1986577"/>
              <a:gd name="f32" fmla="val 1128187"/>
              <a:gd name="f33" fmla="val 2094588"/>
              <a:gd name="f34" fmla="val 67938"/>
              <a:gd name="f35" fmla="val 1975608"/>
              <a:gd name="f36" fmla="val 1997887"/>
              <a:gd name="f37" fmla="val 1994968"/>
              <a:gd name="f38" fmla="val 57611"/>
              <a:gd name="f39" fmla="val 1892090"/>
              <a:gd name="f40" fmla="val 1067493"/>
              <a:gd name="f41" fmla="val 1036676"/>
              <a:gd name="f42" fmla="val 1858047"/>
              <a:gd name="f43" fmla="val 1835771"/>
              <a:gd name="f44" fmla="val 1025181"/>
              <a:gd name="f45" fmla="val 1871073"/>
              <a:gd name="f46" fmla="val 1053919"/>
              <a:gd name="f47" fmla="val 1972805"/>
              <a:gd name="f48" fmla="val 55322"/>
              <a:gd name="f49" fmla="val 1853193"/>
              <a:gd name="f50" fmla="val 1875472"/>
              <a:gd name="f51" fmla="val 1873186"/>
              <a:gd name="f52" fmla="val 45119"/>
              <a:gd name="f53" fmla="val 1776588"/>
              <a:gd name="f54" fmla="val 993350"/>
              <a:gd name="f55" fmla="val 973388"/>
              <a:gd name="f56" fmla="val 1735650"/>
              <a:gd name="f57" fmla="val 1713374"/>
              <a:gd name="f58" fmla="val 961784"/>
              <a:gd name="f59" fmla="val 1755557"/>
              <a:gd name="f60" fmla="val 979877"/>
              <a:gd name="f61" fmla="val 1851022"/>
              <a:gd name="f62" fmla="val 42848"/>
              <a:gd name="f63" fmla="val 1730668"/>
              <a:gd name="f64" fmla="val 1753056"/>
              <a:gd name="f65" fmla="val 1751404"/>
              <a:gd name="f66" fmla="val 32610"/>
              <a:gd name="f67" fmla="val 1661086"/>
              <a:gd name="f68" fmla="val 919190"/>
              <a:gd name="f69" fmla="val 910098"/>
              <a:gd name="f70" fmla="val 1613232"/>
              <a:gd name="f71" fmla="val 1590961"/>
              <a:gd name="f72" fmla="val 898495"/>
              <a:gd name="f73" fmla="val 1639954"/>
              <a:gd name="f74" fmla="val 905712"/>
              <a:gd name="f75" fmla="val 1729127"/>
              <a:gd name="f76" fmla="val 30432"/>
              <a:gd name="f77" fmla="val 1608247"/>
              <a:gd name="f78" fmla="val 1630525"/>
              <a:gd name="f79" fmla="val 1629507"/>
              <a:gd name="f80" fmla="val 20086"/>
              <a:gd name="f81" fmla="val 1545469"/>
              <a:gd name="f82" fmla="val 844919"/>
              <a:gd name="f83" fmla="val 846701"/>
              <a:gd name="f84" fmla="val 1490712"/>
              <a:gd name="f85" fmla="val 1468436"/>
              <a:gd name="f86" fmla="val 835206"/>
              <a:gd name="f87" fmla="val 1524451"/>
              <a:gd name="f88" fmla="val 831445"/>
              <a:gd name="f89" fmla="val 1607345"/>
              <a:gd name="f90" fmla="val 17816"/>
              <a:gd name="f91" fmla="val 1485833"/>
              <a:gd name="f92" fmla="val 1508109"/>
              <a:gd name="f93" fmla="val 1507724"/>
              <a:gd name="f94" fmla="val 7596"/>
              <a:gd name="f95" fmla="val 1429966"/>
              <a:gd name="f96" fmla="val 770778"/>
              <a:gd name="f97" fmla="val 783416"/>
              <a:gd name="f98" fmla="val 1368317"/>
              <a:gd name="f99" fmla="val 1346041"/>
              <a:gd name="f100" fmla="val 771917"/>
              <a:gd name="f101" fmla="val 1408949"/>
              <a:gd name="f102" fmla="val 757304"/>
              <a:gd name="f103" fmla="val 1485563"/>
              <a:gd name="f104" fmla="val 5325"/>
              <a:gd name="f105" fmla="val 1362591"/>
              <a:gd name="f106" fmla="val 1385194"/>
              <a:gd name="f107" fmla="val 1364797"/>
              <a:gd name="f108" fmla="val 133264"/>
              <a:gd name="f109" fmla="val 1234684"/>
              <a:gd name="f110" fmla="val 767432"/>
              <a:gd name="f111" fmla="val 672215"/>
              <a:gd name="f112" fmla="val 1245917"/>
              <a:gd name="f113" fmla="val 1223641"/>
              <a:gd name="f114" fmla="val 661385"/>
              <a:gd name="f115" fmla="val 1214835"/>
              <a:gd name="f116" fmla="val 752908"/>
              <a:gd name="f117" fmla="val 1342864"/>
              <a:gd name="f118" fmla="val 128894"/>
              <a:gd name="f119" fmla="val 1238878"/>
              <a:gd name="f120" fmla="val 1261388"/>
              <a:gd name="f121" fmla="val 1244763"/>
              <a:gd name="f122" fmla="val 108614"/>
              <a:gd name="f123" fmla="val 1126083"/>
              <a:gd name="f124" fmla="val 687031"/>
              <a:gd name="f125" fmla="val 613049"/>
              <a:gd name="f126" fmla="val 1123397"/>
              <a:gd name="f127" fmla="val 1101121"/>
              <a:gd name="f128" fmla="val 602316"/>
              <a:gd name="f129" fmla="val 1106344"/>
              <a:gd name="f130" fmla="val 672419"/>
              <a:gd name="f131" fmla="val 1222940"/>
              <a:gd name="f132" fmla="val 104135"/>
              <a:gd name="f133" fmla="val 1115178"/>
              <a:gd name="f134" fmla="val 1137688"/>
              <a:gd name="f135" fmla="val 1124836"/>
              <a:gd name="f136" fmla="val 83962"/>
              <a:gd name="f137" fmla="val 1017592"/>
              <a:gd name="f138" fmla="val 606647"/>
              <a:gd name="f139" fmla="val 553979"/>
              <a:gd name="f140" fmla="val 1000978"/>
              <a:gd name="f141" fmla="val 978703"/>
              <a:gd name="f142" fmla="val 543246"/>
              <a:gd name="f143" fmla="val 997852"/>
              <a:gd name="f144" fmla="val 592039"/>
              <a:gd name="f145" fmla="val 1103012"/>
              <a:gd name="f146" fmla="val 79485"/>
              <a:gd name="f147" fmla="val 991375"/>
              <a:gd name="f148" fmla="val 1013997"/>
              <a:gd name="f149" fmla="val 1004915"/>
              <a:gd name="f150" fmla="val 59331"/>
              <a:gd name="f151" fmla="val 909100"/>
              <a:gd name="f152" fmla="val 526286"/>
              <a:gd name="f153" fmla="val 494909"/>
              <a:gd name="f154" fmla="val 878583"/>
              <a:gd name="f155" fmla="val 856307"/>
              <a:gd name="f156" fmla="val 484176"/>
              <a:gd name="f157" fmla="val 889272"/>
              <a:gd name="f158" fmla="val 511676"/>
              <a:gd name="f159" fmla="val 982981"/>
              <a:gd name="f160" fmla="val 54853"/>
              <a:gd name="f161" fmla="val 866108"/>
              <a:gd name="f162" fmla="val 888384"/>
              <a:gd name="f163" fmla="val 884876"/>
              <a:gd name="f164" fmla="val 34680"/>
              <a:gd name="f165" fmla="val 800495"/>
              <a:gd name="f166" fmla="val 445883"/>
              <a:gd name="f167" fmla="val 435739"/>
              <a:gd name="f168" fmla="val 756058"/>
              <a:gd name="f169" fmla="val 733782"/>
              <a:gd name="f170" fmla="val 425107"/>
              <a:gd name="f171" fmla="val 780781"/>
              <a:gd name="f172" fmla="val 431187"/>
              <a:gd name="f173" fmla="val 863057"/>
              <a:gd name="f174" fmla="val 30169"/>
              <a:gd name="f175" fmla="val 743692"/>
              <a:gd name="f176" fmla="val 765973"/>
              <a:gd name="f177" fmla="val 764957"/>
              <a:gd name="f178" fmla="val 10048"/>
              <a:gd name="f179" fmla="val 692029"/>
              <a:gd name="f180" fmla="val 365521"/>
              <a:gd name="f181" fmla="val 376767"/>
              <a:gd name="f182" fmla="val 633662"/>
              <a:gd name="f183" fmla="val 611386"/>
              <a:gd name="f184" fmla="val 365938"/>
              <a:gd name="f185" fmla="val 672265"/>
              <a:gd name="f186" fmla="val 350911"/>
              <a:gd name="f187" fmla="val 743129"/>
              <a:gd name="f188" fmla="val 5570"/>
              <a:gd name="f189" fmla="val 617163"/>
              <a:gd name="f190" fmla="val 640489"/>
              <a:gd name="f191" fmla="val 606611"/>
              <a:gd name="f192" fmla="val 108906"/>
              <a:gd name="f193" fmla="val 506524"/>
              <a:gd name="f194" fmla="val 345128"/>
              <a:gd name="f195" fmla="val 272312"/>
              <a:gd name="f196" fmla="val 511248"/>
              <a:gd name="f197" fmla="val 488972"/>
              <a:gd name="f198" fmla="val 263030"/>
              <a:gd name="f199" fmla="val 489290"/>
              <a:gd name="f200" fmla="val 328485"/>
              <a:gd name="f201" fmla="val 585980"/>
              <a:gd name="f202" fmla="val 100252"/>
              <a:gd name="f203" fmla="val 489561"/>
              <a:gd name="f204" fmla="val 512789"/>
              <a:gd name="f205" fmla="val 493721"/>
              <a:gd name="f206" fmla="val 61289"/>
              <a:gd name="f207" fmla="val 412246"/>
              <a:gd name="f208" fmla="val 253561"/>
              <a:gd name="f209" fmla="val 221597"/>
              <a:gd name="f210" fmla="val 388735"/>
              <a:gd name="f211" fmla="val 366459"/>
              <a:gd name="f212" fmla="val 212399"/>
              <a:gd name="f213" fmla="val 395116"/>
              <a:gd name="f214" fmla="val 236854"/>
              <a:gd name="f215" fmla="val 473199"/>
              <a:gd name="f216" fmla="val 52587"/>
              <a:gd name="f217" fmla="val 361966"/>
              <a:gd name="f218" fmla="val 385181"/>
              <a:gd name="f219" fmla="val 380937"/>
              <a:gd name="f220" fmla="val 13636"/>
              <a:gd name="f221" fmla="val 318070"/>
              <a:gd name="f222" fmla="val 161973"/>
              <a:gd name="f223" fmla="val 170965"/>
              <a:gd name="f224" fmla="val 266328"/>
              <a:gd name="f225" fmla="val 244052"/>
              <a:gd name="f226" fmla="val 161767"/>
              <a:gd name="f227" fmla="val 300940"/>
              <a:gd name="f228" fmla="val 145329"/>
              <a:gd name="f229" fmla="val 360416"/>
              <a:gd name="f230" fmla="val 4982"/>
              <a:gd name="f231" fmla="val 218905"/>
              <a:gd name="f232" fmla="val 249720"/>
              <a:gd name="f233" fmla="val 241311"/>
              <a:gd name="f234" fmla="val 15475"/>
              <a:gd name="f235" fmla="val 188962"/>
              <a:gd name="f236" fmla="val 92909"/>
              <a:gd name="f237" fmla="val 100349"/>
              <a:gd name="f238" fmla="val 143932"/>
              <a:gd name="f239" fmla="val 121656"/>
              <a:gd name="f240" fmla="val 74091"/>
              <a:gd name="f241" fmla="val 141290"/>
              <a:gd name="f242" fmla="val 91533"/>
              <a:gd name="f243" fmla="val 189966"/>
              <a:gd name="f244" fmla="val 42875"/>
              <a:gd name="f245" fmla="+- 0 0 -90"/>
              <a:gd name="f246" fmla="*/ f3 1 2242827"/>
              <a:gd name="f247" fmla="*/ f4 1 2102966"/>
              <a:gd name="f248" fmla="+- f7 0 f5"/>
              <a:gd name="f249" fmla="+- f6 0 f5"/>
              <a:gd name="f250" fmla="*/ f245 f0 1"/>
              <a:gd name="f251" fmla="*/ f249 1 2242827"/>
              <a:gd name="f252" fmla="*/ f248 1 2102966"/>
              <a:gd name="f253" fmla="*/ 2220549 f249 1"/>
              <a:gd name="f254" fmla="*/ 0 f248 1"/>
              <a:gd name="f255" fmla="*/ 2242827 f249 1"/>
              <a:gd name="f256" fmla="*/ 2238641 f249 1"/>
              <a:gd name="f257" fmla="*/ 82607 f248 1"/>
              <a:gd name="f258" fmla="*/ 1 f249 1"/>
              <a:gd name="f259" fmla="*/ 2102966 f248 1"/>
              <a:gd name="f260" fmla="*/ 2080690 f248 1"/>
              <a:gd name="f261" fmla="*/ 2216479 f249 1"/>
              <a:gd name="f262" fmla="*/ 80336 f248 1"/>
              <a:gd name="f263" fmla="*/ 2098030 f249 1"/>
              <a:gd name="f264" fmla="*/ 2120412 f249 1"/>
              <a:gd name="f265" fmla="*/ 2116859 f249 1"/>
              <a:gd name="f266" fmla="*/ 70117 f248 1"/>
              <a:gd name="f267" fmla="*/ 1980571 f248 1"/>
              <a:gd name="f268" fmla="*/ 1958295 f248 1"/>
              <a:gd name="f269" fmla="*/ 2094588 f249 1"/>
              <a:gd name="f270" fmla="*/ 67938 f248 1"/>
              <a:gd name="f271" fmla="*/ 1975608 f249 1"/>
              <a:gd name="f272" fmla="*/ 1997887 f249 1"/>
              <a:gd name="f273" fmla="*/ 1994968 f249 1"/>
              <a:gd name="f274" fmla="*/ 57611 f248 1"/>
              <a:gd name="f275" fmla="*/ 1858047 f248 1"/>
              <a:gd name="f276" fmla="*/ 1835771 f248 1"/>
              <a:gd name="f277" fmla="*/ 1972805 f249 1"/>
              <a:gd name="f278" fmla="*/ 55322 f248 1"/>
              <a:gd name="f279" fmla="*/ 1853193 f249 1"/>
              <a:gd name="f280" fmla="*/ 1875472 f249 1"/>
              <a:gd name="f281" fmla="*/ 1873186 f249 1"/>
              <a:gd name="f282" fmla="*/ 45119 f248 1"/>
              <a:gd name="f283" fmla="*/ 0 f249 1"/>
              <a:gd name="f284" fmla="*/ 1735650 f248 1"/>
              <a:gd name="f285" fmla="*/ 1713374 f248 1"/>
              <a:gd name="f286" fmla="*/ 1851022 f249 1"/>
              <a:gd name="f287" fmla="*/ 42848 f248 1"/>
              <a:gd name="f288" fmla="*/ 1730668 f249 1"/>
              <a:gd name="f289" fmla="*/ 1753056 f249 1"/>
              <a:gd name="f290" fmla="*/ 1751404 f249 1"/>
              <a:gd name="f291" fmla="*/ 32610 f248 1"/>
              <a:gd name="f292" fmla="*/ 1613232 f248 1"/>
              <a:gd name="f293" fmla="*/ 1590961 f248 1"/>
              <a:gd name="f294" fmla="*/ 1729127 f249 1"/>
              <a:gd name="f295" fmla="*/ 30432 f248 1"/>
              <a:gd name="f296" fmla="*/ 1608247 f249 1"/>
              <a:gd name="f297" fmla="*/ 1630525 f249 1"/>
              <a:gd name="f298" fmla="*/ 1629507 f249 1"/>
              <a:gd name="f299" fmla="*/ 20086 f248 1"/>
              <a:gd name="f300" fmla="*/ 1490712 f248 1"/>
              <a:gd name="f301" fmla="*/ 1468436 f248 1"/>
              <a:gd name="f302" fmla="*/ 1607345 f249 1"/>
              <a:gd name="f303" fmla="*/ 17816 f248 1"/>
              <a:gd name="f304" fmla="*/ 1485833 f249 1"/>
              <a:gd name="f305" fmla="*/ 1508109 f249 1"/>
              <a:gd name="f306" fmla="*/ 1507724 f249 1"/>
              <a:gd name="f307" fmla="*/ 7596 f248 1"/>
              <a:gd name="f308" fmla="*/ 1368317 f248 1"/>
              <a:gd name="f309" fmla="*/ 1346041 f248 1"/>
              <a:gd name="f310" fmla="*/ 1485563 f249 1"/>
              <a:gd name="f311" fmla="*/ 5325 f248 1"/>
              <a:gd name="f312" fmla="*/ 1362591 f249 1"/>
              <a:gd name="f313" fmla="*/ 1385194 f249 1"/>
              <a:gd name="f314" fmla="*/ 1364797 f249 1"/>
              <a:gd name="f315" fmla="*/ 133264 f248 1"/>
              <a:gd name="f316" fmla="*/ 1245917 f248 1"/>
              <a:gd name="f317" fmla="*/ 1223641 f248 1"/>
              <a:gd name="f318" fmla="*/ 1342864 f249 1"/>
              <a:gd name="f319" fmla="*/ 128894 f248 1"/>
              <a:gd name="f320" fmla="*/ 1238878 f249 1"/>
              <a:gd name="f321" fmla="*/ 1261388 f249 1"/>
              <a:gd name="f322" fmla="*/ 1244763 f249 1"/>
              <a:gd name="f323" fmla="*/ 108614 f248 1"/>
              <a:gd name="f324" fmla="*/ 1123397 f248 1"/>
              <a:gd name="f325" fmla="*/ 1101121 f248 1"/>
              <a:gd name="f326" fmla="*/ 1222940 f249 1"/>
              <a:gd name="f327" fmla="*/ 104135 f248 1"/>
              <a:gd name="f328" fmla="*/ 1115178 f249 1"/>
              <a:gd name="f329" fmla="*/ 1137688 f249 1"/>
              <a:gd name="f330" fmla="*/ 1124836 f249 1"/>
              <a:gd name="f331" fmla="*/ 83962 f248 1"/>
              <a:gd name="f332" fmla="*/ 1000978 f248 1"/>
              <a:gd name="f333" fmla="*/ 978703 f248 1"/>
              <a:gd name="f334" fmla="*/ 1103012 f249 1"/>
              <a:gd name="f335" fmla="*/ 79485 f248 1"/>
              <a:gd name="f336" fmla="*/ 991375 f249 1"/>
              <a:gd name="f337" fmla="*/ 1013997 f249 1"/>
              <a:gd name="f338" fmla="*/ 1004915 f249 1"/>
              <a:gd name="f339" fmla="*/ 59331 f248 1"/>
              <a:gd name="f340" fmla="*/ 878583 f248 1"/>
              <a:gd name="f341" fmla="*/ 856307 f248 1"/>
              <a:gd name="f342" fmla="*/ 982981 f249 1"/>
              <a:gd name="f343" fmla="*/ 54853 f248 1"/>
              <a:gd name="f344" fmla="*/ 866108 f249 1"/>
              <a:gd name="f345" fmla="*/ 888384 f249 1"/>
              <a:gd name="f346" fmla="*/ 884876 f249 1"/>
              <a:gd name="f347" fmla="*/ 34680 f248 1"/>
              <a:gd name="f348" fmla="*/ 756058 f248 1"/>
              <a:gd name="f349" fmla="*/ 733782 f248 1"/>
              <a:gd name="f350" fmla="*/ 863057 f249 1"/>
              <a:gd name="f351" fmla="*/ 30169 f248 1"/>
              <a:gd name="f352" fmla="*/ 743692 f249 1"/>
              <a:gd name="f353" fmla="*/ 765973 f249 1"/>
              <a:gd name="f354" fmla="*/ 764957 f249 1"/>
              <a:gd name="f355" fmla="*/ 10048 f248 1"/>
              <a:gd name="f356" fmla="*/ 633662 f248 1"/>
              <a:gd name="f357" fmla="*/ 611386 f248 1"/>
              <a:gd name="f358" fmla="*/ 743129 f249 1"/>
              <a:gd name="f359" fmla="*/ 5570 f248 1"/>
              <a:gd name="f360" fmla="*/ 617163 f249 1"/>
              <a:gd name="f361" fmla="*/ 640489 f249 1"/>
              <a:gd name="f362" fmla="*/ 606611 f249 1"/>
              <a:gd name="f363" fmla="*/ 108906 f248 1"/>
              <a:gd name="f364" fmla="*/ 511248 f248 1"/>
              <a:gd name="f365" fmla="*/ 488972 f248 1"/>
              <a:gd name="f366" fmla="*/ 585980 f249 1"/>
              <a:gd name="f367" fmla="*/ 100252 f248 1"/>
              <a:gd name="f368" fmla="*/ 489561 f249 1"/>
              <a:gd name="f369" fmla="*/ 512789 f249 1"/>
              <a:gd name="f370" fmla="*/ 493721 f249 1"/>
              <a:gd name="f371" fmla="*/ 61289 f248 1"/>
              <a:gd name="f372" fmla="*/ 388735 f248 1"/>
              <a:gd name="f373" fmla="*/ 366459 f248 1"/>
              <a:gd name="f374" fmla="*/ 473199 f249 1"/>
              <a:gd name="f375" fmla="*/ 52587 f248 1"/>
              <a:gd name="f376" fmla="*/ 361966 f249 1"/>
              <a:gd name="f377" fmla="*/ 385181 f249 1"/>
              <a:gd name="f378" fmla="*/ 380937 f249 1"/>
              <a:gd name="f379" fmla="*/ 13636 f248 1"/>
              <a:gd name="f380" fmla="*/ 266328 f248 1"/>
              <a:gd name="f381" fmla="*/ 244052 f248 1"/>
              <a:gd name="f382" fmla="*/ 360416 f249 1"/>
              <a:gd name="f383" fmla="*/ 4982 f248 1"/>
              <a:gd name="f384" fmla="*/ 218905 f249 1"/>
              <a:gd name="f385" fmla="*/ 249720 f249 1"/>
              <a:gd name="f386" fmla="*/ 241311 f249 1"/>
              <a:gd name="f387" fmla="*/ 15475 f248 1"/>
              <a:gd name="f388" fmla="*/ 143932 f248 1"/>
              <a:gd name="f389" fmla="*/ 121656 f248 1"/>
              <a:gd name="f390" fmla="*/ 189966 f249 1"/>
              <a:gd name="f391" fmla="*/ 42875 f248 1"/>
              <a:gd name="f392" fmla="*/ f250 1 f2"/>
              <a:gd name="f393" fmla="*/ f253 1 2242827"/>
              <a:gd name="f394" fmla="*/ f254 1 2102966"/>
              <a:gd name="f395" fmla="*/ f255 1 2242827"/>
              <a:gd name="f396" fmla="*/ f256 1 2242827"/>
              <a:gd name="f397" fmla="*/ f257 1 2102966"/>
              <a:gd name="f398" fmla="*/ f258 1 2242827"/>
              <a:gd name="f399" fmla="*/ f259 1 2102966"/>
              <a:gd name="f400" fmla="*/ f260 1 2102966"/>
              <a:gd name="f401" fmla="*/ f261 1 2242827"/>
              <a:gd name="f402" fmla="*/ f262 1 2102966"/>
              <a:gd name="f403" fmla="*/ f263 1 2242827"/>
              <a:gd name="f404" fmla="*/ f264 1 2242827"/>
              <a:gd name="f405" fmla="*/ f265 1 2242827"/>
              <a:gd name="f406" fmla="*/ f266 1 2102966"/>
              <a:gd name="f407" fmla="*/ f267 1 2102966"/>
              <a:gd name="f408" fmla="*/ f268 1 2102966"/>
              <a:gd name="f409" fmla="*/ f269 1 2242827"/>
              <a:gd name="f410" fmla="*/ f270 1 2102966"/>
              <a:gd name="f411" fmla="*/ f271 1 2242827"/>
              <a:gd name="f412" fmla="*/ f272 1 2242827"/>
              <a:gd name="f413" fmla="*/ f273 1 2242827"/>
              <a:gd name="f414" fmla="*/ f274 1 2102966"/>
              <a:gd name="f415" fmla="*/ f275 1 2102966"/>
              <a:gd name="f416" fmla="*/ f276 1 2102966"/>
              <a:gd name="f417" fmla="*/ f277 1 2242827"/>
              <a:gd name="f418" fmla="*/ f278 1 2102966"/>
              <a:gd name="f419" fmla="*/ f279 1 2242827"/>
              <a:gd name="f420" fmla="*/ f280 1 2242827"/>
              <a:gd name="f421" fmla="*/ f281 1 2242827"/>
              <a:gd name="f422" fmla="*/ f282 1 2102966"/>
              <a:gd name="f423" fmla="*/ f283 1 2242827"/>
              <a:gd name="f424" fmla="*/ f284 1 2102966"/>
              <a:gd name="f425" fmla="*/ f285 1 2102966"/>
              <a:gd name="f426" fmla="*/ f286 1 2242827"/>
              <a:gd name="f427" fmla="*/ f287 1 2102966"/>
              <a:gd name="f428" fmla="*/ f288 1 2242827"/>
              <a:gd name="f429" fmla="*/ f289 1 2242827"/>
              <a:gd name="f430" fmla="*/ f290 1 2242827"/>
              <a:gd name="f431" fmla="*/ f291 1 2102966"/>
              <a:gd name="f432" fmla="*/ f292 1 2102966"/>
              <a:gd name="f433" fmla="*/ f293 1 2102966"/>
              <a:gd name="f434" fmla="*/ f294 1 2242827"/>
              <a:gd name="f435" fmla="*/ f295 1 2102966"/>
              <a:gd name="f436" fmla="*/ f296 1 2242827"/>
              <a:gd name="f437" fmla="*/ f297 1 2242827"/>
              <a:gd name="f438" fmla="*/ f298 1 2242827"/>
              <a:gd name="f439" fmla="*/ f299 1 2102966"/>
              <a:gd name="f440" fmla="*/ f300 1 2102966"/>
              <a:gd name="f441" fmla="*/ f301 1 2102966"/>
              <a:gd name="f442" fmla="*/ f302 1 2242827"/>
              <a:gd name="f443" fmla="*/ f303 1 2102966"/>
              <a:gd name="f444" fmla="*/ f304 1 2242827"/>
              <a:gd name="f445" fmla="*/ f305 1 2242827"/>
              <a:gd name="f446" fmla="*/ f306 1 2242827"/>
              <a:gd name="f447" fmla="*/ f307 1 2102966"/>
              <a:gd name="f448" fmla="*/ f308 1 2102966"/>
              <a:gd name="f449" fmla="*/ f309 1 2102966"/>
              <a:gd name="f450" fmla="*/ f310 1 2242827"/>
              <a:gd name="f451" fmla="*/ f311 1 2102966"/>
              <a:gd name="f452" fmla="*/ f312 1 2242827"/>
              <a:gd name="f453" fmla="*/ f313 1 2242827"/>
              <a:gd name="f454" fmla="*/ f314 1 2242827"/>
              <a:gd name="f455" fmla="*/ f315 1 2102966"/>
              <a:gd name="f456" fmla="*/ f316 1 2102966"/>
              <a:gd name="f457" fmla="*/ f317 1 2102966"/>
              <a:gd name="f458" fmla="*/ f318 1 2242827"/>
              <a:gd name="f459" fmla="*/ f319 1 2102966"/>
              <a:gd name="f460" fmla="*/ f320 1 2242827"/>
              <a:gd name="f461" fmla="*/ f321 1 2242827"/>
              <a:gd name="f462" fmla="*/ f322 1 2242827"/>
              <a:gd name="f463" fmla="*/ f323 1 2102966"/>
              <a:gd name="f464" fmla="*/ f324 1 2102966"/>
              <a:gd name="f465" fmla="*/ f325 1 2102966"/>
              <a:gd name="f466" fmla="*/ f326 1 2242827"/>
              <a:gd name="f467" fmla="*/ f327 1 2102966"/>
              <a:gd name="f468" fmla="*/ f328 1 2242827"/>
              <a:gd name="f469" fmla="*/ f329 1 2242827"/>
              <a:gd name="f470" fmla="*/ f330 1 2242827"/>
              <a:gd name="f471" fmla="*/ f331 1 2102966"/>
              <a:gd name="f472" fmla="*/ f332 1 2102966"/>
              <a:gd name="f473" fmla="*/ f333 1 2102966"/>
              <a:gd name="f474" fmla="*/ f334 1 2242827"/>
              <a:gd name="f475" fmla="*/ f335 1 2102966"/>
              <a:gd name="f476" fmla="*/ f336 1 2242827"/>
              <a:gd name="f477" fmla="*/ f337 1 2242827"/>
              <a:gd name="f478" fmla="*/ f338 1 2242827"/>
              <a:gd name="f479" fmla="*/ f339 1 2102966"/>
              <a:gd name="f480" fmla="*/ f340 1 2102966"/>
              <a:gd name="f481" fmla="*/ f341 1 2102966"/>
              <a:gd name="f482" fmla="*/ f342 1 2242827"/>
              <a:gd name="f483" fmla="*/ f343 1 2102966"/>
              <a:gd name="f484" fmla="*/ f344 1 2242827"/>
              <a:gd name="f485" fmla="*/ f345 1 2242827"/>
              <a:gd name="f486" fmla="*/ f346 1 2242827"/>
              <a:gd name="f487" fmla="*/ f347 1 2102966"/>
              <a:gd name="f488" fmla="*/ f348 1 2102966"/>
              <a:gd name="f489" fmla="*/ f349 1 2102966"/>
              <a:gd name="f490" fmla="*/ f350 1 2242827"/>
              <a:gd name="f491" fmla="*/ f351 1 2102966"/>
              <a:gd name="f492" fmla="*/ f352 1 2242827"/>
              <a:gd name="f493" fmla="*/ f353 1 2242827"/>
              <a:gd name="f494" fmla="*/ f354 1 2242827"/>
              <a:gd name="f495" fmla="*/ f355 1 2102966"/>
              <a:gd name="f496" fmla="*/ f356 1 2102966"/>
              <a:gd name="f497" fmla="*/ f357 1 2102966"/>
              <a:gd name="f498" fmla="*/ f358 1 2242827"/>
              <a:gd name="f499" fmla="*/ f359 1 2102966"/>
              <a:gd name="f500" fmla="*/ f360 1 2242827"/>
              <a:gd name="f501" fmla="*/ f361 1 2242827"/>
              <a:gd name="f502" fmla="*/ f362 1 2242827"/>
              <a:gd name="f503" fmla="*/ f363 1 2102966"/>
              <a:gd name="f504" fmla="*/ f364 1 2102966"/>
              <a:gd name="f505" fmla="*/ f365 1 2102966"/>
              <a:gd name="f506" fmla="*/ f366 1 2242827"/>
              <a:gd name="f507" fmla="*/ f367 1 2102966"/>
              <a:gd name="f508" fmla="*/ f368 1 2242827"/>
              <a:gd name="f509" fmla="*/ f369 1 2242827"/>
              <a:gd name="f510" fmla="*/ f370 1 2242827"/>
              <a:gd name="f511" fmla="*/ f371 1 2102966"/>
              <a:gd name="f512" fmla="*/ f372 1 2102966"/>
              <a:gd name="f513" fmla="*/ f373 1 2102966"/>
              <a:gd name="f514" fmla="*/ f374 1 2242827"/>
              <a:gd name="f515" fmla="*/ f375 1 2102966"/>
              <a:gd name="f516" fmla="*/ f376 1 2242827"/>
              <a:gd name="f517" fmla="*/ f377 1 2242827"/>
              <a:gd name="f518" fmla="*/ f378 1 2242827"/>
              <a:gd name="f519" fmla="*/ f379 1 2102966"/>
              <a:gd name="f520" fmla="*/ f380 1 2102966"/>
              <a:gd name="f521" fmla="*/ f381 1 2102966"/>
              <a:gd name="f522" fmla="*/ f382 1 2242827"/>
              <a:gd name="f523" fmla="*/ f383 1 2102966"/>
              <a:gd name="f524" fmla="*/ f384 1 2242827"/>
              <a:gd name="f525" fmla="*/ f385 1 2242827"/>
              <a:gd name="f526" fmla="*/ f386 1 2242827"/>
              <a:gd name="f527" fmla="*/ f387 1 2102966"/>
              <a:gd name="f528" fmla="*/ f388 1 2102966"/>
              <a:gd name="f529" fmla="*/ f389 1 2102966"/>
              <a:gd name="f530" fmla="*/ f390 1 2242827"/>
              <a:gd name="f531" fmla="*/ f391 1 2102966"/>
              <a:gd name="f532" fmla="*/ f5 1 f251"/>
              <a:gd name="f533" fmla="*/ f6 1 f251"/>
              <a:gd name="f534" fmla="*/ f5 1 f252"/>
              <a:gd name="f535" fmla="*/ f7 1 f252"/>
              <a:gd name="f536" fmla="+- f392 0 f1"/>
              <a:gd name="f537" fmla="*/ f393 1 f251"/>
              <a:gd name="f538" fmla="*/ f394 1 f252"/>
              <a:gd name="f539" fmla="*/ f395 1 f251"/>
              <a:gd name="f540" fmla="*/ f396 1 f251"/>
              <a:gd name="f541" fmla="*/ f397 1 f252"/>
              <a:gd name="f542" fmla="*/ f398 1 f251"/>
              <a:gd name="f543" fmla="*/ f399 1 f252"/>
              <a:gd name="f544" fmla="*/ f400 1 f252"/>
              <a:gd name="f545" fmla="*/ f401 1 f251"/>
              <a:gd name="f546" fmla="*/ f402 1 f252"/>
              <a:gd name="f547" fmla="*/ f403 1 f251"/>
              <a:gd name="f548" fmla="*/ f404 1 f251"/>
              <a:gd name="f549" fmla="*/ f405 1 f251"/>
              <a:gd name="f550" fmla="*/ f406 1 f252"/>
              <a:gd name="f551" fmla="*/ f407 1 f252"/>
              <a:gd name="f552" fmla="*/ f408 1 f252"/>
              <a:gd name="f553" fmla="*/ f409 1 f251"/>
              <a:gd name="f554" fmla="*/ f410 1 f252"/>
              <a:gd name="f555" fmla="*/ f411 1 f251"/>
              <a:gd name="f556" fmla="*/ f412 1 f251"/>
              <a:gd name="f557" fmla="*/ f413 1 f251"/>
              <a:gd name="f558" fmla="*/ f414 1 f252"/>
              <a:gd name="f559" fmla="*/ f415 1 f252"/>
              <a:gd name="f560" fmla="*/ f416 1 f252"/>
              <a:gd name="f561" fmla="*/ f417 1 f251"/>
              <a:gd name="f562" fmla="*/ f418 1 f252"/>
              <a:gd name="f563" fmla="*/ f419 1 f251"/>
              <a:gd name="f564" fmla="*/ f420 1 f251"/>
              <a:gd name="f565" fmla="*/ f421 1 f251"/>
              <a:gd name="f566" fmla="*/ f422 1 f252"/>
              <a:gd name="f567" fmla="*/ f423 1 f251"/>
              <a:gd name="f568" fmla="*/ f424 1 f252"/>
              <a:gd name="f569" fmla="*/ f425 1 f252"/>
              <a:gd name="f570" fmla="*/ f426 1 f251"/>
              <a:gd name="f571" fmla="*/ f427 1 f252"/>
              <a:gd name="f572" fmla="*/ f428 1 f251"/>
              <a:gd name="f573" fmla="*/ f429 1 f251"/>
              <a:gd name="f574" fmla="*/ f430 1 f251"/>
              <a:gd name="f575" fmla="*/ f431 1 f252"/>
              <a:gd name="f576" fmla="*/ f432 1 f252"/>
              <a:gd name="f577" fmla="*/ f433 1 f252"/>
              <a:gd name="f578" fmla="*/ f434 1 f251"/>
              <a:gd name="f579" fmla="*/ f435 1 f252"/>
              <a:gd name="f580" fmla="*/ f436 1 f251"/>
              <a:gd name="f581" fmla="*/ f437 1 f251"/>
              <a:gd name="f582" fmla="*/ f438 1 f251"/>
              <a:gd name="f583" fmla="*/ f439 1 f252"/>
              <a:gd name="f584" fmla="*/ f440 1 f252"/>
              <a:gd name="f585" fmla="*/ f441 1 f252"/>
              <a:gd name="f586" fmla="*/ f442 1 f251"/>
              <a:gd name="f587" fmla="*/ f443 1 f252"/>
              <a:gd name="f588" fmla="*/ f444 1 f251"/>
              <a:gd name="f589" fmla="*/ f445 1 f251"/>
              <a:gd name="f590" fmla="*/ f446 1 f251"/>
              <a:gd name="f591" fmla="*/ f447 1 f252"/>
              <a:gd name="f592" fmla="*/ f448 1 f252"/>
              <a:gd name="f593" fmla="*/ f449 1 f252"/>
              <a:gd name="f594" fmla="*/ f450 1 f251"/>
              <a:gd name="f595" fmla="*/ f451 1 f252"/>
              <a:gd name="f596" fmla="*/ f452 1 f251"/>
              <a:gd name="f597" fmla="*/ f453 1 f251"/>
              <a:gd name="f598" fmla="*/ f454 1 f251"/>
              <a:gd name="f599" fmla="*/ f455 1 f252"/>
              <a:gd name="f600" fmla="*/ f456 1 f252"/>
              <a:gd name="f601" fmla="*/ f457 1 f252"/>
              <a:gd name="f602" fmla="*/ f458 1 f251"/>
              <a:gd name="f603" fmla="*/ f459 1 f252"/>
              <a:gd name="f604" fmla="*/ f460 1 f251"/>
              <a:gd name="f605" fmla="*/ f461 1 f251"/>
              <a:gd name="f606" fmla="*/ f462 1 f251"/>
              <a:gd name="f607" fmla="*/ f463 1 f252"/>
              <a:gd name="f608" fmla="*/ f464 1 f252"/>
              <a:gd name="f609" fmla="*/ f465 1 f252"/>
              <a:gd name="f610" fmla="*/ f466 1 f251"/>
              <a:gd name="f611" fmla="*/ f467 1 f252"/>
              <a:gd name="f612" fmla="*/ f468 1 f251"/>
              <a:gd name="f613" fmla="*/ f469 1 f251"/>
              <a:gd name="f614" fmla="*/ f470 1 f251"/>
              <a:gd name="f615" fmla="*/ f471 1 f252"/>
              <a:gd name="f616" fmla="*/ f472 1 f252"/>
              <a:gd name="f617" fmla="*/ f473 1 f252"/>
              <a:gd name="f618" fmla="*/ f474 1 f251"/>
              <a:gd name="f619" fmla="*/ f475 1 f252"/>
              <a:gd name="f620" fmla="*/ f476 1 f251"/>
              <a:gd name="f621" fmla="*/ f477 1 f251"/>
              <a:gd name="f622" fmla="*/ f478 1 f251"/>
              <a:gd name="f623" fmla="*/ f479 1 f252"/>
              <a:gd name="f624" fmla="*/ f480 1 f252"/>
              <a:gd name="f625" fmla="*/ f481 1 f252"/>
              <a:gd name="f626" fmla="*/ f482 1 f251"/>
              <a:gd name="f627" fmla="*/ f483 1 f252"/>
              <a:gd name="f628" fmla="*/ f484 1 f251"/>
              <a:gd name="f629" fmla="*/ f485 1 f251"/>
              <a:gd name="f630" fmla="*/ f486 1 f251"/>
              <a:gd name="f631" fmla="*/ f487 1 f252"/>
              <a:gd name="f632" fmla="*/ f488 1 f252"/>
              <a:gd name="f633" fmla="*/ f489 1 f252"/>
              <a:gd name="f634" fmla="*/ f490 1 f251"/>
              <a:gd name="f635" fmla="*/ f491 1 f252"/>
              <a:gd name="f636" fmla="*/ f492 1 f251"/>
              <a:gd name="f637" fmla="*/ f493 1 f251"/>
              <a:gd name="f638" fmla="*/ f494 1 f251"/>
              <a:gd name="f639" fmla="*/ f495 1 f252"/>
              <a:gd name="f640" fmla="*/ f496 1 f252"/>
              <a:gd name="f641" fmla="*/ f497 1 f252"/>
              <a:gd name="f642" fmla="*/ f498 1 f251"/>
              <a:gd name="f643" fmla="*/ f499 1 f252"/>
              <a:gd name="f644" fmla="*/ f500 1 f251"/>
              <a:gd name="f645" fmla="*/ f501 1 f251"/>
              <a:gd name="f646" fmla="*/ f502 1 f251"/>
              <a:gd name="f647" fmla="*/ f503 1 f252"/>
              <a:gd name="f648" fmla="*/ f504 1 f252"/>
              <a:gd name="f649" fmla="*/ f505 1 f252"/>
              <a:gd name="f650" fmla="*/ f506 1 f251"/>
              <a:gd name="f651" fmla="*/ f507 1 f252"/>
              <a:gd name="f652" fmla="*/ f508 1 f251"/>
              <a:gd name="f653" fmla="*/ f509 1 f251"/>
              <a:gd name="f654" fmla="*/ f510 1 f251"/>
              <a:gd name="f655" fmla="*/ f511 1 f252"/>
              <a:gd name="f656" fmla="*/ f512 1 f252"/>
              <a:gd name="f657" fmla="*/ f513 1 f252"/>
              <a:gd name="f658" fmla="*/ f514 1 f251"/>
              <a:gd name="f659" fmla="*/ f515 1 f252"/>
              <a:gd name="f660" fmla="*/ f516 1 f251"/>
              <a:gd name="f661" fmla="*/ f517 1 f251"/>
              <a:gd name="f662" fmla="*/ f518 1 f251"/>
              <a:gd name="f663" fmla="*/ f519 1 f252"/>
              <a:gd name="f664" fmla="*/ f520 1 f252"/>
              <a:gd name="f665" fmla="*/ f521 1 f252"/>
              <a:gd name="f666" fmla="*/ f522 1 f251"/>
              <a:gd name="f667" fmla="*/ f523 1 f252"/>
              <a:gd name="f668" fmla="*/ f524 1 f251"/>
              <a:gd name="f669" fmla="*/ f525 1 f251"/>
              <a:gd name="f670" fmla="*/ f526 1 f251"/>
              <a:gd name="f671" fmla="*/ f527 1 f252"/>
              <a:gd name="f672" fmla="*/ f528 1 f252"/>
              <a:gd name="f673" fmla="*/ f529 1 f252"/>
              <a:gd name="f674" fmla="*/ f530 1 f251"/>
              <a:gd name="f675" fmla="*/ f531 1 f252"/>
              <a:gd name="f676" fmla="*/ f532 f246 1"/>
              <a:gd name="f677" fmla="*/ f533 f246 1"/>
              <a:gd name="f678" fmla="*/ f535 f247 1"/>
              <a:gd name="f679" fmla="*/ f534 f247 1"/>
              <a:gd name="f680" fmla="*/ f537 f246 1"/>
              <a:gd name="f681" fmla="*/ f538 f247 1"/>
              <a:gd name="f682" fmla="*/ f539 f246 1"/>
              <a:gd name="f683" fmla="*/ f540 f246 1"/>
              <a:gd name="f684" fmla="*/ f541 f247 1"/>
              <a:gd name="f685" fmla="*/ f542 f246 1"/>
              <a:gd name="f686" fmla="*/ f543 f247 1"/>
              <a:gd name="f687" fmla="*/ f544 f247 1"/>
              <a:gd name="f688" fmla="*/ f545 f246 1"/>
              <a:gd name="f689" fmla="*/ f546 f247 1"/>
              <a:gd name="f690" fmla="*/ f547 f246 1"/>
              <a:gd name="f691" fmla="*/ f548 f246 1"/>
              <a:gd name="f692" fmla="*/ f549 f246 1"/>
              <a:gd name="f693" fmla="*/ f550 f247 1"/>
              <a:gd name="f694" fmla="*/ f551 f247 1"/>
              <a:gd name="f695" fmla="*/ f552 f247 1"/>
              <a:gd name="f696" fmla="*/ f553 f246 1"/>
              <a:gd name="f697" fmla="*/ f554 f247 1"/>
              <a:gd name="f698" fmla="*/ f555 f246 1"/>
              <a:gd name="f699" fmla="*/ f556 f246 1"/>
              <a:gd name="f700" fmla="*/ f557 f246 1"/>
              <a:gd name="f701" fmla="*/ f558 f247 1"/>
              <a:gd name="f702" fmla="*/ f559 f247 1"/>
              <a:gd name="f703" fmla="*/ f560 f247 1"/>
              <a:gd name="f704" fmla="*/ f561 f246 1"/>
              <a:gd name="f705" fmla="*/ f562 f247 1"/>
              <a:gd name="f706" fmla="*/ f563 f246 1"/>
              <a:gd name="f707" fmla="*/ f564 f246 1"/>
              <a:gd name="f708" fmla="*/ f565 f246 1"/>
              <a:gd name="f709" fmla="*/ f566 f247 1"/>
              <a:gd name="f710" fmla="*/ f567 f246 1"/>
              <a:gd name="f711" fmla="*/ f568 f247 1"/>
              <a:gd name="f712" fmla="*/ f569 f247 1"/>
              <a:gd name="f713" fmla="*/ f570 f246 1"/>
              <a:gd name="f714" fmla="*/ f571 f247 1"/>
              <a:gd name="f715" fmla="*/ f572 f246 1"/>
              <a:gd name="f716" fmla="*/ f573 f246 1"/>
              <a:gd name="f717" fmla="*/ f574 f246 1"/>
              <a:gd name="f718" fmla="*/ f575 f247 1"/>
              <a:gd name="f719" fmla="*/ f576 f247 1"/>
              <a:gd name="f720" fmla="*/ f577 f247 1"/>
              <a:gd name="f721" fmla="*/ f578 f246 1"/>
              <a:gd name="f722" fmla="*/ f579 f247 1"/>
              <a:gd name="f723" fmla="*/ f580 f246 1"/>
              <a:gd name="f724" fmla="*/ f581 f246 1"/>
              <a:gd name="f725" fmla="*/ f582 f246 1"/>
              <a:gd name="f726" fmla="*/ f583 f247 1"/>
              <a:gd name="f727" fmla="*/ f584 f247 1"/>
              <a:gd name="f728" fmla="*/ f585 f247 1"/>
              <a:gd name="f729" fmla="*/ f586 f246 1"/>
              <a:gd name="f730" fmla="*/ f587 f247 1"/>
              <a:gd name="f731" fmla="*/ f588 f246 1"/>
              <a:gd name="f732" fmla="*/ f589 f246 1"/>
              <a:gd name="f733" fmla="*/ f590 f246 1"/>
              <a:gd name="f734" fmla="*/ f591 f247 1"/>
              <a:gd name="f735" fmla="*/ f592 f247 1"/>
              <a:gd name="f736" fmla="*/ f593 f247 1"/>
              <a:gd name="f737" fmla="*/ f594 f246 1"/>
              <a:gd name="f738" fmla="*/ f595 f247 1"/>
              <a:gd name="f739" fmla="*/ f596 f246 1"/>
              <a:gd name="f740" fmla="*/ f597 f246 1"/>
              <a:gd name="f741" fmla="*/ f598 f246 1"/>
              <a:gd name="f742" fmla="*/ f599 f247 1"/>
              <a:gd name="f743" fmla="*/ f600 f247 1"/>
              <a:gd name="f744" fmla="*/ f601 f247 1"/>
              <a:gd name="f745" fmla="*/ f602 f246 1"/>
              <a:gd name="f746" fmla="*/ f603 f247 1"/>
              <a:gd name="f747" fmla="*/ f604 f246 1"/>
              <a:gd name="f748" fmla="*/ f605 f246 1"/>
              <a:gd name="f749" fmla="*/ f606 f246 1"/>
              <a:gd name="f750" fmla="*/ f607 f247 1"/>
              <a:gd name="f751" fmla="*/ f608 f247 1"/>
              <a:gd name="f752" fmla="*/ f609 f247 1"/>
              <a:gd name="f753" fmla="*/ f610 f246 1"/>
              <a:gd name="f754" fmla="*/ f611 f247 1"/>
              <a:gd name="f755" fmla="*/ f612 f246 1"/>
              <a:gd name="f756" fmla="*/ f613 f246 1"/>
              <a:gd name="f757" fmla="*/ f614 f246 1"/>
              <a:gd name="f758" fmla="*/ f615 f247 1"/>
              <a:gd name="f759" fmla="*/ f616 f247 1"/>
              <a:gd name="f760" fmla="*/ f617 f247 1"/>
              <a:gd name="f761" fmla="*/ f618 f246 1"/>
              <a:gd name="f762" fmla="*/ f619 f247 1"/>
              <a:gd name="f763" fmla="*/ f620 f246 1"/>
              <a:gd name="f764" fmla="*/ f621 f246 1"/>
              <a:gd name="f765" fmla="*/ f622 f246 1"/>
              <a:gd name="f766" fmla="*/ f623 f247 1"/>
              <a:gd name="f767" fmla="*/ f624 f247 1"/>
              <a:gd name="f768" fmla="*/ f625 f247 1"/>
              <a:gd name="f769" fmla="*/ f626 f246 1"/>
              <a:gd name="f770" fmla="*/ f627 f247 1"/>
              <a:gd name="f771" fmla="*/ f628 f246 1"/>
              <a:gd name="f772" fmla="*/ f629 f246 1"/>
              <a:gd name="f773" fmla="*/ f630 f246 1"/>
              <a:gd name="f774" fmla="*/ f631 f247 1"/>
              <a:gd name="f775" fmla="*/ f632 f247 1"/>
              <a:gd name="f776" fmla="*/ f633 f247 1"/>
              <a:gd name="f777" fmla="*/ f634 f246 1"/>
              <a:gd name="f778" fmla="*/ f635 f247 1"/>
              <a:gd name="f779" fmla="*/ f636 f246 1"/>
              <a:gd name="f780" fmla="*/ f637 f246 1"/>
              <a:gd name="f781" fmla="*/ f638 f246 1"/>
              <a:gd name="f782" fmla="*/ f639 f247 1"/>
              <a:gd name="f783" fmla="*/ f640 f247 1"/>
              <a:gd name="f784" fmla="*/ f641 f247 1"/>
              <a:gd name="f785" fmla="*/ f642 f246 1"/>
              <a:gd name="f786" fmla="*/ f643 f247 1"/>
              <a:gd name="f787" fmla="*/ f644 f246 1"/>
              <a:gd name="f788" fmla="*/ f645 f246 1"/>
              <a:gd name="f789" fmla="*/ f646 f246 1"/>
              <a:gd name="f790" fmla="*/ f647 f247 1"/>
              <a:gd name="f791" fmla="*/ f648 f247 1"/>
              <a:gd name="f792" fmla="*/ f649 f247 1"/>
              <a:gd name="f793" fmla="*/ f650 f246 1"/>
              <a:gd name="f794" fmla="*/ f651 f247 1"/>
              <a:gd name="f795" fmla="*/ f652 f246 1"/>
              <a:gd name="f796" fmla="*/ f653 f246 1"/>
              <a:gd name="f797" fmla="*/ f654 f246 1"/>
              <a:gd name="f798" fmla="*/ f655 f247 1"/>
              <a:gd name="f799" fmla="*/ f656 f247 1"/>
              <a:gd name="f800" fmla="*/ f657 f247 1"/>
              <a:gd name="f801" fmla="*/ f658 f246 1"/>
              <a:gd name="f802" fmla="*/ f659 f247 1"/>
              <a:gd name="f803" fmla="*/ f660 f246 1"/>
              <a:gd name="f804" fmla="*/ f661 f246 1"/>
              <a:gd name="f805" fmla="*/ f662 f246 1"/>
              <a:gd name="f806" fmla="*/ f663 f247 1"/>
              <a:gd name="f807" fmla="*/ f664 f247 1"/>
              <a:gd name="f808" fmla="*/ f665 f247 1"/>
              <a:gd name="f809" fmla="*/ f666 f246 1"/>
              <a:gd name="f810" fmla="*/ f667 f247 1"/>
              <a:gd name="f811" fmla="*/ f668 f246 1"/>
              <a:gd name="f812" fmla="*/ f669 f246 1"/>
              <a:gd name="f813" fmla="*/ f670 f246 1"/>
              <a:gd name="f814" fmla="*/ f671 f247 1"/>
              <a:gd name="f815" fmla="*/ f672 f247 1"/>
              <a:gd name="f816" fmla="*/ f673 f247 1"/>
              <a:gd name="f817" fmla="*/ f674 f246 1"/>
              <a:gd name="f818" fmla="*/ f675 f2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6">
                <a:pos x="f680" y="f681"/>
              </a:cxn>
              <a:cxn ang="f536">
                <a:pos x="f682" y="f681"/>
              </a:cxn>
              <a:cxn ang="f536">
                <a:pos x="f683" y="f684"/>
              </a:cxn>
              <a:cxn ang="f536">
                <a:pos x="f685" y="f686"/>
              </a:cxn>
              <a:cxn ang="f536">
                <a:pos x="f685" y="f687"/>
              </a:cxn>
              <a:cxn ang="f536">
                <a:pos x="f688" y="f689"/>
              </a:cxn>
              <a:cxn ang="f536">
                <a:pos x="f690" y="f681"/>
              </a:cxn>
              <a:cxn ang="f536">
                <a:pos x="f691" y="f681"/>
              </a:cxn>
              <a:cxn ang="f536">
                <a:pos x="f692" y="f693"/>
              </a:cxn>
              <a:cxn ang="f536">
                <a:pos x="f685" y="f694"/>
              </a:cxn>
              <a:cxn ang="f536">
                <a:pos x="f685" y="f695"/>
              </a:cxn>
              <a:cxn ang="f536">
                <a:pos x="f696" y="f697"/>
              </a:cxn>
              <a:cxn ang="f536">
                <a:pos x="f698" y="f681"/>
              </a:cxn>
              <a:cxn ang="f536">
                <a:pos x="f699" y="f681"/>
              </a:cxn>
              <a:cxn ang="f536">
                <a:pos x="f700" y="f701"/>
              </a:cxn>
              <a:cxn ang="f536">
                <a:pos x="f685" y="f702"/>
              </a:cxn>
              <a:cxn ang="f536">
                <a:pos x="f685" y="f703"/>
              </a:cxn>
              <a:cxn ang="f536">
                <a:pos x="f704" y="f705"/>
              </a:cxn>
              <a:cxn ang="f536">
                <a:pos x="f706" y="f681"/>
              </a:cxn>
              <a:cxn ang="f536">
                <a:pos x="f707" y="f681"/>
              </a:cxn>
              <a:cxn ang="f536">
                <a:pos x="f708" y="f709"/>
              </a:cxn>
              <a:cxn ang="f536">
                <a:pos x="f710" y="f711"/>
              </a:cxn>
              <a:cxn ang="f536">
                <a:pos x="f710" y="f712"/>
              </a:cxn>
              <a:cxn ang="f536">
                <a:pos x="f713" y="f714"/>
              </a:cxn>
              <a:cxn ang="f536">
                <a:pos x="f715" y="f681"/>
              </a:cxn>
              <a:cxn ang="f536">
                <a:pos x="f716" y="f681"/>
              </a:cxn>
              <a:cxn ang="f536">
                <a:pos x="f717" y="f718"/>
              </a:cxn>
              <a:cxn ang="f536">
                <a:pos x="f710" y="f719"/>
              </a:cxn>
              <a:cxn ang="f536">
                <a:pos x="f710" y="f720"/>
              </a:cxn>
              <a:cxn ang="f536">
                <a:pos x="f721" y="f722"/>
              </a:cxn>
              <a:cxn ang="f536">
                <a:pos x="f723" y="f681"/>
              </a:cxn>
              <a:cxn ang="f536">
                <a:pos x="f724" y="f681"/>
              </a:cxn>
              <a:cxn ang="f536">
                <a:pos x="f725" y="f726"/>
              </a:cxn>
              <a:cxn ang="f536">
                <a:pos x="f710" y="f727"/>
              </a:cxn>
              <a:cxn ang="f536">
                <a:pos x="f710" y="f728"/>
              </a:cxn>
              <a:cxn ang="f536">
                <a:pos x="f729" y="f730"/>
              </a:cxn>
              <a:cxn ang="f536">
                <a:pos x="f731" y="f681"/>
              </a:cxn>
              <a:cxn ang="f536">
                <a:pos x="f732" y="f681"/>
              </a:cxn>
              <a:cxn ang="f536">
                <a:pos x="f733" y="f734"/>
              </a:cxn>
              <a:cxn ang="f536">
                <a:pos x="f710" y="f735"/>
              </a:cxn>
              <a:cxn ang="f536">
                <a:pos x="f710" y="f736"/>
              </a:cxn>
              <a:cxn ang="f536">
                <a:pos x="f737" y="f738"/>
              </a:cxn>
              <a:cxn ang="f536">
                <a:pos x="f739" y="f681"/>
              </a:cxn>
              <a:cxn ang="f536">
                <a:pos x="f740" y="f681"/>
              </a:cxn>
              <a:cxn ang="f536">
                <a:pos x="f741" y="f742"/>
              </a:cxn>
              <a:cxn ang="f536">
                <a:pos x="f710" y="f743"/>
              </a:cxn>
              <a:cxn ang="f536">
                <a:pos x="f710" y="f744"/>
              </a:cxn>
              <a:cxn ang="f536">
                <a:pos x="f745" y="f746"/>
              </a:cxn>
              <a:cxn ang="f536">
                <a:pos x="f747" y="f681"/>
              </a:cxn>
              <a:cxn ang="f536">
                <a:pos x="f748" y="f681"/>
              </a:cxn>
              <a:cxn ang="f536">
                <a:pos x="f749" y="f750"/>
              </a:cxn>
              <a:cxn ang="f536">
                <a:pos x="f710" y="f751"/>
              </a:cxn>
              <a:cxn ang="f536">
                <a:pos x="f710" y="f752"/>
              </a:cxn>
              <a:cxn ang="f536">
                <a:pos x="f753" y="f754"/>
              </a:cxn>
              <a:cxn ang="f536">
                <a:pos x="f755" y="f681"/>
              </a:cxn>
              <a:cxn ang="f536">
                <a:pos x="f756" y="f681"/>
              </a:cxn>
              <a:cxn ang="f536">
                <a:pos x="f757" y="f758"/>
              </a:cxn>
              <a:cxn ang="f536">
                <a:pos x="f710" y="f759"/>
              </a:cxn>
              <a:cxn ang="f536">
                <a:pos x="f710" y="f760"/>
              </a:cxn>
              <a:cxn ang="f536">
                <a:pos x="f761" y="f762"/>
              </a:cxn>
              <a:cxn ang="f536">
                <a:pos x="f763" y="f681"/>
              </a:cxn>
              <a:cxn ang="f536">
                <a:pos x="f764" y="f681"/>
              </a:cxn>
              <a:cxn ang="f536">
                <a:pos x="f765" y="f766"/>
              </a:cxn>
              <a:cxn ang="f536">
                <a:pos x="f710" y="f767"/>
              </a:cxn>
              <a:cxn ang="f536">
                <a:pos x="f710" y="f768"/>
              </a:cxn>
              <a:cxn ang="f536">
                <a:pos x="f769" y="f770"/>
              </a:cxn>
              <a:cxn ang="f536">
                <a:pos x="f771" y="f681"/>
              </a:cxn>
              <a:cxn ang="f536">
                <a:pos x="f772" y="f681"/>
              </a:cxn>
              <a:cxn ang="f536">
                <a:pos x="f773" y="f774"/>
              </a:cxn>
              <a:cxn ang="f536">
                <a:pos x="f710" y="f775"/>
              </a:cxn>
              <a:cxn ang="f536">
                <a:pos x="f710" y="f776"/>
              </a:cxn>
              <a:cxn ang="f536">
                <a:pos x="f777" y="f778"/>
              </a:cxn>
              <a:cxn ang="f536">
                <a:pos x="f779" y="f681"/>
              </a:cxn>
              <a:cxn ang="f536">
                <a:pos x="f780" y="f681"/>
              </a:cxn>
              <a:cxn ang="f536">
                <a:pos x="f781" y="f782"/>
              </a:cxn>
              <a:cxn ang="f536">
                <a:pos x="f710" y="f783"/>
              </a:cxn>
              <a:cxn ang="f536">
                <a:pos x="f710" y="f784"/>
              </a:cxn>
              <a:cxn ang="f536">
                <a:pos x="f785" y="f786"/>
              </a:cxn>
              <a:cxn ang="f536">
                <a:pos x="f787" y="f681"/>
              </a:cxn>
              <a:cxn ang="f536">
                <a:pos x="f788" y="f681"/>
              </a:cxn>
              <a:cxn ang="f536">
                <a:pos x="f789" y="f790"/>
              </a:cxn>
              <a:cxn ang="f536">
                <a:pos x="f710" y="f791"/>
              </a:cxn>
              <a:cxn ang="f536">
                <a:pos x="f710" y="f792"/>
              </a:cxn>
              <a:cxn ang="f536">
                <a:pos x="f793" y="f794"/>
              </a:cxn>
              <a:cxn ang="f536">
                <a:pos x="f795" y="f681"/>
              </a:cxn>
              <a:cxn ang="f536">
                <a:pos x="f796" y="f681"/>
              </a:cxn>
              <a:cxn ang="f536">
                <a:pos x="f797" y="f798"/>
              </a:cxn>
              <a:cxn ang="f536">
                <a:pos x="f710" y="f799"/>
              </a:cxn>
              <a:cxn ang="f536">
                <a:pos x="f710" y="f800"/>
              </a:cxn>
              <a:cxn ang="f536">
                <a:pos x="f801" y="f802"/>
              </a:cxn>
              <a:cxn ang="f536">
                <a:pos x="f803" y="f681"/>
              </a:cxn>
              <a:cxn ang="f536">
                <a:pos x="f804" y="f681"/>
              </a:cxn>
              <a:cxn ang="f536">
                <a:pos x="f805" y="f806"/>
              </a:cxn>
              <a:cxn ang="f536">
                <a:pos x="f710" y="f807"/>
              </a:cxn>
              <a:cxn ang="f536">
                <a:pos x="f710" y="f808"/>
              </a:cxn>
              <a:cxn ang="f536">
                <a:pos x="f809" y="f810"/>
              </a:cxn>
              <a:cxn ang="f536">
                <a:pos x="f811" y="f681"/>
              </a:cxn>
              <a:cxn ang="f536">
                <a:pos x="f812" y="f681"/>
              </a:cxn>
              <a:cxn ang="f536">
                <a:pos x="f813" y="f814"/>
              </a:cxn>
              <a:cxn ang="f536">
                <a:pos x="f710" y="f815"/>
              </a:cxn>
              <a:cxn ang="f536">
                <a:pos x="f710" y="f816"/>
              </a:cxn>
              <a:cxn ang="f536">
                <a:pos x="f817" y="f818"/>
              </a:cxn>
            </a:cxnLst>
            <a:rect l="f676" t="f679" r="f677" b="f678"/>
            <a:pathLst>
              <a:path w="2242827" h="2102966">
                <a:moveTo>
                  <a:pt x="f8" y="f5"/>
                </a:moveTo>
                <a:lnTo>
                  <a:pt x="f6" y="f5"/>
                </a:lnTo>
                <a:lnTo>
                  <a:pt x="f9" y="f10"/>
                </a:lnTo>
                <a:cubicBezTo>
                  <a:pt x="f11" y="f12"/>
                  <a:pt x="f13" y="f7"/>
                  <a:pt x="f14" y="f7"/>
                </a:cubicBezTo>
                <a:lnTo>
                  <a:pt x="f14" y="f15"/>
                </a:lnTo>
                <a:cubicBezTo>
                  <a:pt x="f16" y="f15"/>
                  <a:pt x="f17" y="f18"/>
                  <a:pt x="f19" y="f20"/>
                </a:cubicBezTo>
                <a:close/>
                <a:moveTo>
                  <a:pt x="f21" y="f5"/>
                </a:moveTo>
                <a:lnTo>
                  <a:pt x="f22" y="f5"/>
                </a:lnTo>
                <a:lnTo>
                  <a:pt x="f23" y="f24"/>
                </a:lnTo>
                <a:cubicBezTo>
                  <a:pt x="f25" y="f26"/>
                  <a:pt x="f27" y="f28"/>
                  <a:pt x="f14" y="f28"/>
                </a:cubicBezTo>
                <a:lnTo>
                  <a:pt x="f14" y="f29"/>
                </a:lnTo>
                <a:cubicBezTo>
                  <a:pt x="f30" y="f29"/>
                  <a:pt x="f31" y="f32"/>
                  <a:pt x="f33" y="f34"/>
                </a:cubicBezTo>
                <a:close/>
                <a:moveTo>
                  <a:pt x="f35" y="f5"/>
                </a:moveTo>
                <a:lnTo>
                  <a:pt x="f36" y="f5"/>
                </a:lnTo>
                <a:lnTo>
                  <a:pt x="f37" y="f38"/>
                </a:lnTo>
                <a:cubicBezTo>
                  <a:pt x="f39" y="f40"/>
                  <a:pt x="f41" y="f42"/>
                  <a:pt x="f14" y="f42"/>
                </a:cubicBezTo>
                <a:lnTo>
                  <a:pt x="f14" y="f43"/>
                </a:lnTo>
                <a:cubicBezTo>
                  <a:pt x="f44" y="f43"/>
                  <a:pt x="f45" y="f46"/>
                  <a:pt x="f47" y="f48"/>
                </a:cubicBezTo>
                <a:close/>
                <a:moveTo>
                  <a:pt x="f49" y="f5"/>
                </a:moveTo>
                <a:lnTo>
                  <a:pt x="f50" y="f5"/>
                </a:lnTo>
                <a:lnTo>
                  <a:pt x="f51" y="f52"/>
                </a:lnTo>
                <a:cubicBezTo>
                  <a:pt x="f53" y="f54"/>
                  <a:pt x="f55" y="f56"/>
                  <a:pt x="f5" y="f56"/>
                </a:cubicBezTo>
                <a:lnTo>
                  <a:pt x="f5" y="f57"/>
                </a:lnTo>
                <a:cubicBezTo>
                  <a:pt x="f58" y="f57"/>
                  <a:pt x="f59" y="f60"/>
                  <a:pt x="f61" y="f62"/>
                </a:cubicBezTo>
                <a:close/>
                <a:moveTo>
                  <a:pt x="f63" y="f5"/>
                </a:moveTo>
                <a:lnTo>
                  <a:pt x="f64" y="f5"/>
                </a:lnTo>
                <a:lnTo>
                  <a:pt x="f65" y="f66"/>
                </a:lnTo>
                <a:cubicBezTo>
                  <a:pt x="f67" y="f68"/>
                  <a:pt x="f69" y="f70"/>
                  <a:pt x="f5" y="f70"/>
                </a:cubicBezTo>
                <a:lnTo>
                  <a:pt x="f5" y="f71"/>
                </a:lnTo>
                <a:cubicBezTo>
                  <a:pt x="f72" y="f71"/>
                  <a:pt x="f73" y="f74"/>
                  <a:pt x="f75" y="f76"/>
                </a:cubicBezTo>
                <a:close/>
                <a:moveTo>
                  <a:pt x="f77" y="f5"/>
                </a:moveTo>
                <a:lnTo>
                  <a:pt x="f78" y="f5"/>
                </a:lnTo>
                <a:lnTo>
                  <a:pt x="f79" y="f80"/>
                </a:lnTo>
                <a:cubicBezTo>
                  <a:pt x="f81" y="f82"/>
                  <a:pt x="f83" y="f84"/>
                  <a:pt x="f5" y="f84"/>
                </a:cubicBezTo>
                <a:lnTo>
                  <a:pt x="f5" y="f85"/>
                </a:lnTo>
                <a:cubicBezTo>
                  <a:pt x="f86" y="f85"/>
                  <a:pt x="f87" y="f88"/>
                  <a:pt x="f89" y="f90"/>
                </a:cubicBezTo>
                <a:close/>
                <a:moveTo>
                  <a:pt x="f91" y="f5"/>
                </a:moveTo>
                <a:lnTo>
                  <a:pt x="f92" y="f5"/>
                </a:lnTo>
                <a:lnTo>
                  <a:pt x="f93" y="f94"/>
                </a:lnTo>
                <a:cubicBezTo>
                  <a:pt x="f95" y="f96"/>
                  <a:pt x="f97" y="f98"/>
                  <a:pt x="f5" y="f98"/>
                </a:cubicBezTo>
                <a:lnTo>
                  <a:pt x="f5" y="f99"/>
                </a:lnTo>
                <a:cubicBezTo>
                  <a:pt x="f100" y="f99"/>
                  <a:pt x="f101" y="f102"/>
                  <a:pt x="f103" y="f104"/>
                </a:cubicBezTo>
                <a:close/>
                <a:moveTo>
                  <a:pt x="f105" y="f5"/>
                </a:moveTo>
                <a:lnTo>
                  <a:pt x="f106" y="f5"/>
                </a:lnTo>
                <a:lnTo>
                  <a:pt x="f107" y="f108"/>
                </a:lnTo>
                <a:cubicBezTo>
                  <a:pt x="f109" y="f110"/>
                  <a:pt x="f111" y="f112"/>
                  <a:pt x="f5" y="f112"/>
                </a:cubicBezTo>
                <a:lnTo>
                  <a:pt x="f5" y="f113"/>
                </a:lnTo>
                <a:cubicBezTo>
                  <a:pt x="f114" y="f113"/>
                  <a:pt x="f115" y="f116"/>
                  <a:pt x="f117" y="f118"/>
                </a:cubicBezTo>
                <a:close/>
                <a:moveTo>
                  <a:pt x="f119" y="f5"/>
                </a:moveTo>
                <a:lnTo>
                  <a:pt x="f120" y="f5"/>
                </a:lnTo>
                <a:lnTo>
                  <a:pt x="f121" y="f122"/>
                </a:lnTo>
                <a:cubicBezTo>
                  <a:pt x="f123" y="f124"/>
                  <a:pt x="f125" y="f126"/>
                  <a:pt x="f5" y="f126"/>
                </a:cubicBezTo>
                <a:lnTo>
                  <a:pt x="f5" y="f127"/>
                </a:lnTo>
                <a:cubicBezTo>
                  <a:pt x="f128" y="f127"/>
                  <a:pt x="f129" y="f130"/>
                  <a:pt x="f131" y="f132"/>
                </a:cubicBezTo>
                <a:close/>
                <a:moveTo>
                  <a:pt x="f133" y="f5"/>
                </a:moveTo>
                <a:lnTo>
                  <a:pt x="f134" y="f5"/>
                </a:lnTo>
                <a:lnTo>
                  <a:pt x="f135" y="f136"/>
                </a:lnTo>
                <a:cubicBezTo>
                  <a:pt x="f137" y="f138"/>
                  <a:pt x="f139" y="f140"/>
                  <a:pt x="f5" y="f140"/>
                </a:cubicBezTo>
                <a:lnTo>
                  <a:pt x="f5" y="f141"/>
                </a:lnTo>
                <a:cubicBezTo>
                  <a:pt x="f142" y="f141"/>
                  <a:pt x="f143" y="f144"/>
                  <a:pt x="f145" y="f146"/>
                </a:cubicBezTo>
                <a:close/>
                <a:moveTo>
                  <a:pt x="f147" y="f5"/>
                </a:moveTo>
                <a:lnTo>
                  <a:pt x="f148" y="f5"/>
                </a:lnTo>
                <a:lnTo>
                  <a:pt x="f149" y="f150"/>
                </a:lnTo>
                <a:cubicBezTo>
                  <a:pt x="f151" y="f152"/>
                  <a:pt x="f153" y="f154"/>
                  <a:pt x="f5" y="f154"/>
                </a:cubicBezTo>
                <a:lnTo>
                  <a:pt x="f5" y="f155"/>
                </a:lnTo>
                <a:cubicBezTo>
                  <a:pt x="f156" y="f155"/>
                  <a:pt x="f157" y="f158"/>
                  <a:pt x="f159" y="f160"/>
                </a:cubicBezTo>
                <a:close/>
                <a:moveTo>
                  <a:pt x="f161" y="f5"/>
                </a:moveTo>
                <a:lnTo>
                  <a:pt x="f162" y="f5"/>
                </a:lnTo>
                <a:lnTo>
                  <a:pt x="f163" y="f164"/>
                </a:lnTo>
                <a:cubicBezTo>
                  <a:pt x="f165" y="f166"/>
                  <a:pt x="f167" y="f168"/>
                  <a:pt x="f5" y="f168"/>
                </a:cubicBezTo>
                <a:lnTo>
                  <a:pt x="f5" y="f169"/>
                </a:lnTo>
                <a:cubicBezTo>
                  <a:pt x="f170" y="f169"/>
                  <a:pt x="f171" y="f172"/>
                  <a:pt x="f173" y="f174"/>
                </a:cubicBezTo>
                <a:close/>
                <a:moveTo>
                  <a:pt x="f175" y="f5"/>
                </a:moveTo>
                <a:lnTo>
                  <a:pt x="f176" y="f5"/>
                </a:lnTo>
                <a:lnTo>
                  <a:pt x="f177" y="f178"/>
                </a:lnTo>
                <a:cubicBezTo>
                  <a:pt x="f179" y="f180"/>
                  <a:pt x="f181" y="f182"/>
                  <a:pt x="f5" y="f182"/>
                </a:cubicBezTo>
                <a:lnTo>
                  <a:pt x="f5" y="f183"/>
                </a:lnTo>
                <a:cubicBezTo>
                  <a:pt x="f184" y="f183"/>
                  <a:pt x="f185" y="f186"/>
                  <a:pt x="f187" y="f188"/>
                </a:cubicBezTo>
                <a:close/>
                <a:moveTo>
                  <a:pt x="f189" y="f5"/>
                </a:moveTo>
                <a:lnTo>
                  <a:pt x="f190" y="f5"/>
                </a:lnTo>
                <a:lnTo>
                  <a:pt x="f191" y="f192"/>
                </a:lnTo>
                <a:cubicBezTo>
                  <a:pt x="f193" y="f194"/>
                  <a:pt x="f195" y="f196"/>
                  <a:pt x="f5" y="f196"/>
                </a:cubicBezTo>
                <a:lnTo>
                  <a:pt x="f5" y="f197"/>
                </a:lnTo>
                <a:cubicBezTo>
                  <a:pt x="f198" y="f197"/>
                  <a:pt x="f199" y="f200"/>
                  <a:pt x="f201" y="f202"/>
                </a:cubicBezTo>
                <a:close/>
                <a:moveTo>
                  <a:pt x="f203" y="f5"/>
                </a:moveTo>
                <a:lnTo>
                  <a:pt x="f204" y="f5"/>
                </a:lnTo>
                <a:lnTo>
                  <a:pt x="f205" y="f206"/>
                </a:lnTo>
                <a:cubicBezTo>
                  <a:pt x="f207" y="f208"/>
                  <a:pt x="f209" y="f210"/>
                  <a:pt x="f5" y="f210"/>
                </a:cubicBezTo>
                <a:lnTo>
                  <a:pt x="f5" y="f211"/>
                </a:lnTo>
                <a:cubicBezTo>
                  <a:pt x="f212" y="f211"/>
                  <a:pt x="f213" y="f214"/>
                  <a:pt x="f215" y="f216"/>
                </a:cubicBezTo>
                <a:close/>
                <a:moveTo>
                  <a:pt x="f217" y="f5"/>
                </a:moveTo>
                <a:lnTo>
                  <a:pt x="f218" y="f5"/>
                </a:lnTo>
                <a:lnTo>
                  <a:pt x="f219" y="f220"/>
                </a:lnTo>
                <a:cubicBezTo>
                  <a:pt x="f221" y="f222"/>
                  <a:pt x="f223" y="f224"/>
                  <a:pt x="f5" y="f224"/>
                </a:cubicBezTo>
                <a:lnTo>
                  <a:pt x="f5" y="f225"/>
                </a:lnTo>
                <a:cubicBezTo>
                  <a:pt x="f226" y="f225"/>
                  <a:pt x="f227" y="f228"/>
                  <a:pt x="f229" y="f230"/>
                </a:cubicBezTo>
                <a:close/>
                <a:moveTo>
                  <a:pt x="f231" y="f5"/>
                </a:moveTo>
                <a:lnTo>
                  <a:pt x="f232" y="f5"/>
                </a:lnTo>
                <a:lnTo>
                  <a:pt x="f233" y="f234"/>
                </a:lnTo>
                <a:cubicBezTo>
                  <a:pt x="f235" y="f236"/>
                  <a:pt x="f237" y="f238"/>
                  <a:pt x="f5" y="f238"/>
                </a:cubicBezTo>
                <a:lnTo>
                  <a:pt x="f5" y="f239"/>
                </a:lnTo>
                <a:cubicBezTo>
                  <a:pt x="f240" y="f239"/>
                  <a:pt x="f241" y="f242"/>
                  <a:pt x="f243" y="f244"/>
                </a:cubicBezTo>
                <a:close/>
              </a:path>
            </a:pathLst>
          </a:custGeom>
          <a:solidFill>
            <a:srgbClr val="EEF3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3" name="Forme libre : Forme 8">
            <a:extLst>
              <a:ext uri="{FF2B5EF4-FFF2-40B4-BE49-F238E27FC236}">
                <a16:creationId xmlns:a16="http://schemas.microsoft.com/office/drawing/2014/main" id="{F70E3716-01A8-E62D-13BA-0695D3A6E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949174" y="4755035"/>
            <a:ext cx="2242831" cy="21029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42827"/>
              <a:gd name="f7" fmla="val 2102966"/>
              <a:gd name="f8" fmla="val 2220549"/>
              <a:gd name="f9" fmla="val 2238641"/>
              <a:gd name="f10" fmla="val 82607"/>
              <a:gd name="f11" fmla="val 2123193"/>
              <a:gd name="f12" fmla="val 1215807"/>
              <a:gd name="f13" fmla="val 1163255"/>
              <a:gd name="f14" fmla="val 1"/>
              <a:gd name="f15" fmla="val 2080690"/>
              <a:gd name="f16" fmla="val 1151759"/>
              <a:gd name="f17" fmla="val 2102176"/>
              <a:gd name="f18" fmla="val 1202330"/>
              <a:gd name="f19" fmla="val 2216479"/>
              <a:gd name="f20" fmla="val 80336"/>
              <a:gd name="f21" fmla="val 2098030"/>
              <a:gd name="f22" fmla="val 2120412"/>
              <a:gd name="f23" fmla="val 2116859"/>
              <a:gd name="f24" fmla="val 70117"/>
              <a:gd name="f25" fmla="val 2007691"/>
              <a:gd name="f26" fmla="val 1141666"/>
              <a:gd name="f27" fmla="val 1099966"/>
              <a:gd name="f28" fmla="val 1980571"/>
              <a:gd name="f29" fmla="val 1958295"/>
              <a:gd name="f30" fmla="val 1088470"/>
              <a:gd name="f31" fmla="val 1986577"/>
              <a:gd name="f32" fmla="val 1128187"/>
              <a:gd name="f33" fmla="val 2094588"/>
              <a:gd name="f34" fmla="val 67938"/>
              <a:gd name="f35" fmla="val 1975608"/>
              <a:gd name="f36" fmla="val 1997887"/>
              <a:gd name="f37" fmla="val 1994968"/>
              <a:gd name="f38" fmla="val 57611"/>
              <a:gd name="f39" fmla="val 1892090"/>
              <a:gd name="f40" fmla="val 1067493"/>
              <a:gd name="f41" fmla="val 1036676"/>
              <a:gd name="f42" fmla="val 1858047"/>
              <a:gd name="f43" fmla="val 1835771"/>
              <a:gd name="f44" fmla="val 1025181"/>
              <a:gd name="f45" fmla="val 1871073"/>
              <a:gd name="f46" fmla="val 1053919"/>
              <a:gd name="f47" fmla="val 1972805"/>
              <a:gd name="f48" fmla="val 55322"/>
              <a:gd name="f49" fmla="val 1853193"/>
              <a:gd name="f50" fmla="val 1875472"/>
              <a:gd name="f51" fmla="val 1873186"/>
              <a:gd name="f52" fmla="val 45119"/>
              <a:gd name="f53" fmla="val 1776588"/>
              <a:gd name="f54" fmla="val 993350"/>
              <a:gd name="f55" fmla="val 973388"/>
              <a:gd name="f56" fmla="val 1735650"/>
              <a:gd name="f57" fmla="val 1713374"/>
              <a:gd name="f58" fmla="val 961784"/>
              <a:gd name="f59" fmla="val 1755557"/>
              <a:gd name="f60" fmla="val 979877"/>
              <a:gd name="f61" fmla="val 1851022"/>
              <a:gd name="f62" fmla="val 42848"/>
              <a:gd name="f63" fmla="val 1730668"/>
              <a:gd name="f64" fmla="val 1753056"/>
              <a:gd name="f65" fmla="val 1751404"/>
              <a:gd name="f66" fmla="val 32610"/>
              <a:gd name="f67" fmla="val 1661086"/>
              <a:gd name="f68" fmla="val 919190"/>
              <a:gd name="f69" fmla="val 910098"/>
              <a:gd name="f70" fmla="val 1613232"/>
              <a:gd name="f71" fmla="val 1590961"/>
              <a:gd name="f72" fmla="val 898495"/>
              <a:gd name="f73" fmla="val 1639954"/>
              <a:gd name="f74" fmla="val 905712"/>
              <a:gd name="f75" fmla="val 1729127"/>
              <a:gd name="f76" fmla="val 30432"/>
              <a:gd name="f77" fmla="val 1608247"/>
              <a:gd name="f78" fmla="val 1630525"/>
              <a:gd name="f79" fmla="val 1629507"/>
              <a:gd name="f80" fmla="val 20086"/>
              <a:gd name="f81" fmla="val 1545469"/>
              <a:gd name="f82" fmla="val 844919"/>
              <a:gd name="f83" fmla="val 846701"/>
              <a:gd name="f84" fmla="val 1490712"/>
              <a:gd name="f85" fmla="val 1468436"/>
              <a:gd name="f86" fmla="val 835206"/>
              <a:gd name="f87" fmla="val 1524451"/>
              <a:gd name="f88" fmla="val 831445"/>
              <a:gd name="f89" fmla="val 1607345"/>
              <a:gd name="f90" fmla="val 17816"/>
              <a:gd name="f91" fmla="val 1485833"/>
              <a:gd name="f92" fmla="val 1508109"/>
              <a:gd name="f93" fmla="val 1507724"/>
              <a:gd name="f94" fmla="val 7596"/>
              <a:gd name="f95" fmla="val 1429966"/>
              <a:gd name="f96" fmla="val 770778"/>
              <a:gd name="f97" fmla="val 783416"/>
              <a:gd name="f98" fmla="val 1368317"/>
              <a:gd name="f99" fmla="val 1346041"/>
              <a:gd name="f100" fmla="val 771917"/>
              <a:gd name="f101" fmla="val 1408949"/>
              <a:gd name="f102" fmla="val 757304"/>
              <a:gd name="f103" fmla="val 1485563"/>
              <a:gd name="f104" fmla="val 5325"/>
              <a:gd name="f105" fmla="val 1362591"/>
              <a:gd name="f106" fmla="val 1385194"/>
              <a:gd name="f107" fmla="val 1364797"/>
              <a:gd name="f108" fmla="val 133264"/>
              <a:gd name="f109" fmla="val 1234684"/>
              <a:gd name="f110" fmla="val 767432"/>
              <a:gd name="f111" fmla="val 672215"/>
              <a:gd name="f112" fmla="val 1245917"/>
              <a:gd name="f113" fmla="val 1223641"/>
              <a:gd name="f114" fmla="val 661385"/>
              <a:gd name="f115" fmla="val 1214835"/>
              <a:gd name="f116" fmla="val 752908"/>
              <a:gd name="f117" fmla="val 1342864"/>
              <a:gd name="f118" fmla="val 128894"/>
              <a:gd name="f119" fmla="val 1238878"/>
              <a:gd name="f120" fmla="val 1261388"/>
              <a:gd name="f121" fmla="val 1244763"/>
              <a:gd name="f122" fmla="val 108614"/>
              <a:gd name="f123" fmla="val 1126083"/>
              <a:gd name="f124" fmla="val 687031"/>
              <a:gd name="f125" fmla="val 613049"/>
              <a:gd name="f126" fmla="val 1123397"/>
              <a:gd name="f127" fmla="val 1101121"/>
              <a:gd name="f128" fmla="val 602316"/>
              <a:gd name="f129" fmla="val 1106344"/>
              <a:gd name="f130" fmla="val 672419"/>
              <a:gd name="f131" fmla="val 1222940"/>
              <a:gd name="f132" fmla="val 104135"/>
              <a:gd name="f133" fmla="val 1115178"/>
              <a:gd name="f134" fmla="val 1137688"/>
              <a:gd name="f135" fmla="val 1124836"/>
              <a:gd name="f136" fmla="val 83962"/>
              <a:gd name="f137" fmla="val 1017592"/>
              <a:gd name="f138" fmla="val 606647"/>
              <a:gd name="f139" fmla="val 553979"/>
              <a:gd name="f140" fmla="val 1000978"/>
              <a:gd name="f141" fmla="val 978703"/>
              <a:gd name="f142" fmla="val 543246"/>
              <a:gd name="f143" fmla="val 997852"/>
              <a:gd name="f144" fmla="val 592039"/>
              <a:gd name="f145" fmla="val 1103012"/>
              <a:gd name="f146" fmla="val 79485"/>
              <a:gd name="f147" fmla="val 991375"/>
              <a:gd name="f148" fmla="val 1013997"/>
              <a:gd name="f149" fmla="val 1004915"/>
              <a:gd name="f150" fmla="val 59331"/>
              <a:gd name="f151" fmla="val 909100"/>
              <a:gd name="f152" fmla="val 526286"/>
              <a:gd name="f153" fmla="val 494909"/>
              <a:gd name="f154" fmla="val 878583"/>
              <a:gd name="f155" fmla="val 856307"/>
              <a:gd name="f156" fmla="val 484176"/>
              <a:gd name="f157" fmla="val 889272"/>
              <a:gd name="f158" fmla="val 511676"/>
              <a:gd name="f159" fmla="val 982981"/>
              <a:gd name="f160" fmla="val 54853"/>
              <a:gd name="f161" fmla="val 866108"/>
              <a:gd name="f162" fmla="val 888384"/>
              <a:gd name="f163" fmla="val 884876"/>
              <a:gd name="f164" fmla="val 34680"/>
              <a:gd name="f165" fmla="val 800495"/>
              <a:gd name="f166" fmla="val 445883"/>
              <a:gd name="f167" fmla="val 435739"/>
              <a:gd name="f168" fmla="val 756058"/>
              <a:gd name="f169" fmla="val 733782"/>
              <a:gd name="f170" fmla="val 425107"/>
              <a:gd name="f171" fmla="val 780781"/>
              <a:gd name="f172" fmla="val 431187"/>
              <a:gd name="f173" fmla="val 863057"/>
              <a:gd name="f174" fmla="val 30169"/>
              <a:gd name="f175" fmla="val 743692"/>
              <a:gd name="f176" fmla="val 765973"/>
              <a:gd name="f177" fmla="val 764957"/>
              <a:gd name="f178" fmla="val 10048"/>
              <a:gd name="f179" fmla="val 692029"/>
              <a:gd name="f180" fmla="val 365521"/>
              <a:gd name="f181" fmla="val 376767"/>
              <a:gd name="f182" fmla="val 633662"/>
              <a:gd name="f183" fmla="val 611386"/>
              <a:gd name="f184" fmla="val 365938"/>
              <a:gd name="f185" fmla="val 672265"/>
              <a:gd name="f186" fmla="val 350911"/>
              <a:gd name="f187" fmla="val 743129"/>
              <a:gd name="f188" fmla="val 5570"/>
              <a:gd name="f189" fmla="val 617163"/>
              <a:gd name="f190" fmla="val 640489"/>
              <a:gd name="f191" fmla="val 606611"/>
              <a:gd name="f192" fmla="val 108906"/>
              <a:gd name="f193" fmla="val 506524"/>
              <a:gd name="f194" fmla="val 345128"/>
              <a:gd name="f195" fmla="val 272312"/>
              <a:gd name="f196" fmla="val 511248"/>
              <a:gd name="f197" fmla="val 488972"/>
              <a:gd name="f198" fmla="val 263030"/>
              <a:gd name="f199" fmla="val 489290"/>
              <a:gd name="f200" fmla="val 328485"/>
              <a:gd name="f201" fmla="val 585980"/>
              <a:gd name="f202" fmla="val 100252"/>
              <a:gd name="f203" fmla="val 489561"/>
              <a:gd name="f204" fmla="val 512789"/>
              <a:gd name="f205" fmla="val 493721"/>
              <a:gd name="f206" fmla="val 61289"/>
              <a:gd name="f207" fmla="val 412246"/>
              <a:gd name="f208" fmla="val 253561"/>
              <a:gd name="f209" fmla="val 221597"/>
              <a:gd name="f210" fmla="val 388735"/>
              <a:gd name="f211" fmla="val 366459"/>
              <a:gd name="f212" fmla="val 212399"/>
              <a:gd name="f213" fmla="val 395116"/>
              <a:gd name="f214" fmla="val 236854"/>
              <a:gd name="f215" fmla="val 473199"/>
              <a:gd name="f216" fmla="val 52587"/>
              <a:gd name="f217" fmla="val 361966"/>
              <a:gd name="f218" fmla="val 385181"/>
              <a:gd name="f219" fmla="val 380937"/>
              <a:gd name="f220" fmla="val 13636"/>
              <a:gd name="f221" fmla="val 318070"/>
              <a:gd name="f222" fmla="val 161973"/>
              <a:gd name="f223" fmla="val 170965"/>
              <a:gd name="f224" fmla="val 266328"/>
              <a:gd name="f225" fmla="val 244052"/>
              <a:gd name="f226" fmla="val 161767"/>
              <a:gd name="f227" fmla="val 300940"/>
              <a:gd name="f228" fmla="val 145329"/>
              <a:gd name="f229" fmla="val 360416"/>
              <a:gd name="f230" fmla="val 4982"/>
              <a:gd name="f231" fmla="val 218905"/>
              <a:gd name="f232" fmla="val 249720"/>
              <a:gd name="f233" fmla="val 241311"/>
              <a:gd name="f234" fmla="val 15475"/>
              <a:gd name="f235" fmla="val 188962"/>
              <a:gd name="f236" fmla="val 92909"/>
              <a:gd name="f237" fmla="val 100349"/>
              <a:gd name="f238" fmla="val 143932"/>
              <a:gd name="f239" fmla="val 121656"/>
              <a:gd name="f240" fmla="val 74091"/>
              <a:gd name="f241" fmla="val 141290"/>
              <a:gd name="f242" fmla="val 91533"/>
              <a:gd name="f243" fmla="val 189966"/>
              <a:gd name="f244" fmla="val 42875"/>
              <a:gd name="f245" fmla="+- 0 0 -90"/>
              <a:gd name="f246" fmla="*/ f3 1 2242827"/>
              <a:gd name="f247" fmla="*/ f4 1 2102966"/>
              <a:gd name="f248" fmla="+- f7 0 f5"/>
              <a:gd name="f249" fmla="+- f6 0 f5"/>
              <a:gd name="f250" fmla="*/ f245 f0 1"/>
              <a:gd name="f251" fmla="*/ f249 1 2242827"/>
              <a:gd name="f252" fmla="*/ f248 1 2102966"/>
              <a:gd name="f253" fmla="*/ 2220549 f249 1"/>
              <a:gd name="f254" fmla="*/ 0 f248 1"/>
              <a:gd name="f255" fmla="*/ 2242827 f249 1"/>
              <a:gd name="f256" fmla="*/ 2238641 f249 1"/>
              <a:gd name="f257" fmla="*/ 82607 f248 1"/>
              <a:gd name="f258" fmla="*/ 1 f249 1"/>
              <a:gd name="f259" fmla="*/ 2102966 f248 1"/>
              <a:gd name="f260" fmla="*/ 2080690 f248 1"/>
              <a:gd name="f261" fmla="*/ 2216479 f249 1"/>
              <a:gd name="f262" fmla="*/ 80336 f248 1"/>
              <a:gd name="f263" fmla="*/ 2098030 f249 1"/>
              <a:gd name="f264" fmla="*/ 2120412 f249 1"/>
              <a:gd name="f265" fmla="*/ 2116859 f249 1"/>
              <a:gd name="f266" fmla="*/ 70117 f248 1"/>
              <a:gd name="f267" fmla="*/ 1980571 f248 1"/>
              <a:gd name="f268" fmla="*/ 1958295 f248 1"/>
              <a:gd name="f269" fmla="*/ 2094588 f249 1"/>
              <a:gd name="f270" fmla="*/ 67938 f248 1"/>
              <a:gd name="f271" fmla="*/ 1975608 f249 1"/>
              <a:gd name="f272" fmla="*/ 1997887 f249 1"/>
              <a:gd name="f273" fmla="*/ 1994968 f249 1"/>
              <a:gd name="f274" fmla="*/ 57611 f248 1"/>
              <a:gd name="f275" fmla="*/ 1858047 f248 1"/>
              <a:gd name="f276" fmla="*/ 1835771 f248 1"/>
              <a:gd name="f277" fmla="*/ 1972805 f249 1"/>
              <a:gd name="f278" fmla="*/ 55322 f248 1"/>
              <a:gd name="f279" fmla="*/ 1853193 f249 1"/>
              <a:gd name="f280" fmla="*/ 1875472 f249 1"/>
              <a:gd name="f281" fmla="*/ 1873186 f249 1"/>
              <a:gd name="f282" fmla="*/ 45119 f248 1"/>
              <a:gd name="f283" fmla="*/ 0 f249 1"/>
              <a:gd name="f284" fmla="*/ 1735650 f248 1"/>
              <a:gd name="f285" fmla="*/ 1713374 f248 1"/>
              <a:gd name="f286" fmla="*/ 1851022 f249 1"/>
              <a:gd name="f287" fmla="*/ 42848 f248 1"/>
              <a:gd name="f288" fmla="*/ 1730668 f249 1"/>
              <a:gd name="f289" fmla="*/ 1753056 f249 1"/>
              <a:gd name="f290" fmla="*/ 1751404 f249 1"/>
              <a:gd name="f291" fmla="*/ 32610 f248 1"/>
              <a:gd name="f292" fmla="*/ 1613232 f248 1"/>
              <a:gd name="f293" fmla="*/ 1590961 f248 1"/>
              <a:gd name="f294" fmla="*/ 1729127 f249 1"/>
              <a:gd name="f295" fmla="*/ 30432 f248 1"/>
              <a:gd name="f296" fmla="*/ 1608247 f249 1"/>
              <a:gd name="f297" fmla="*/ 1630525 f249 1"/>
              <a:gd name="f298" fmla="*/ 1629507 f249 1"/>
              <a:gd name="f299" fmla="*/ 20086 f248 1"/>
              <a:gd name="f300" fmla="*/ 1490712 f248 1"/>
              <a:gd name="f301" fmla="*/ 1468436 f248 1"/>
              <a:gd name="f302" fmla="*/ 1607345 f249 1"/>
              <a:gd name="f303" fmla="*/ 17816 f248 1"/>
              <a:gd name="f304" fmla="*/ 1485833 f249 1"/>
              <a:gd name="f305" fmla="*/ 1508109 f249 1"/>
              <a:gd name="f306" fmla="*/ 1507724 f249 1"/>
              <a:gd name="f307" fmla="*/ 7596 f248 1"/>
              <a:gd name="f308" fmla="*/ 1368317 f248 1"/>
              <a:gd name="f309" fmla="*/ 1346041 f248 1"/>
              <a:gd name="f310" fmla="*/ 1485563 f249 1"/>
              <a:gd name="f311" fmla="*/ 5325 f248 1"/>
              <a:gd name="f312" fmla="*/ 1362591 f249 1"/>
              <a:gd name="f313" fmla="*/ 1385194 f249 1"/>
              <a:gd name="f314" fmla="*/ 1364797 f249 1"/>
              <a:gd name="f315" fmla="*/ 133264 f248 1"/>
              <a:gd name="f316" fmla="*/ 1245917 f248 1"/>
              <a:gd name="f317" fmla="*/ 1223641 f248 1"/>
              <a:gd name="f318" fmla="*/ 1342864 f249 1"/>
              <a:gd name="f319" fmla="*/ 128894 f248 1"/>
              <a:gd name="f320" fmla="*/ 1238878 f249 1"/>
              <a:gd name="f321" fmla="*/ 1261388 f249 1"/>
              <a:gd name="f322" fmla="*/ 1244763 f249 1"/>
              <a:gd name="f323" fmla="*/ 108614 f248 1"/>
              <a:gd name="f324" fmla="*/ 1123397 f248 1"/>
              <a:gd name="f325" fmla="*/ 1101121 f248 1"/>
              <a:gd name="f326" fmla="*/ 1222940 f249 1"/>
              <a:gd name="f327" fmla="*/ 104135 f248 1"/>
              <a:gd name="f328" fmla="*/ 1115178 f249 1"/>
              <a:gd name="f329" fmla="*/ 1137688 f249 1"/>
              <a:gd name="f330" fmla="*/ 1124836 f249 1"/>
              <a:gd name="f331" fmla="*/ 83962 f248 1"/>
              <a:gd name="f332" fmla="*/ 1000978 f248 1"/>
              <a:gd name="f333" fmla="*/ 978703 f248 1"/>
              <a:gd name="f334" fmla="*/ 1103012 f249 1"/>
              <a:gd name="f335" fmla="*/ 79485 f248 1"/>
              <a:gd name="f336" fmla="*/ 991375 f249 1"/>
              <a:gd name="f337" fmla="*/ 1013997 f249 1"/>
              <a:gd name="f338" fmla="*/ 1004915 f249 1"/>
              <a:gd name="f339" fmla="*/ 59331 f248 1"/>
              <a:gd name="f340" fmla="*/ 878583 f248 1"/>
              <a:gd name="f341" fmla="*/ 856307 f248 1"/>
              <a:gd name="f342" fmla="*/ 982981 f249 1"/>
              <a:gd name="f343" fmla="*/ 54853 f248 1"/>
              <a:gd name="f344" fmla="*/ 866108 f249 1"/>
              <a:gd name="f345" fmla="*/ 888384 f249 1"/>
              <a:gd name="f346" fmla="*/ 884876 f249 1"/>
              <a:gd name="f347" fmla="*/ 34680 f248 1"/>
              <a:gd name="f348" fmla="*/ 756058 f248 1"/>
              <a:gd name="f349" fmla="*/ 733782 f248 1"/>
              <a:gd name="f350" fmla="*/ 863057 f249 1"/>
              <a:gd name="f351" fmla="*/ 30169 f248 1"/>
              <a:gd name="f352" fmla="*/ 743692 f249 1"/>
              <a:gd name="f353" fmla="*/ 765973 f249 1"/>
              <a:gd name="f354" fmla="*/ 764957 f249 1"/>
              <a:gd name="f355" fmla="*/ 10048 f248 1"/>
              <a:gd name="f356" fmla="*/ 633662 f248 1"/>
              <a:gd name="f357" fmla="*/ 611386 f248 1"/>
              <a:gd name="f358" fmla="*/ 743129 f249 1"/>
              <a:gd name="f359" fmla="*/ 5570 f248 1"/>
              <a:gd name="f360" fmla="*/ 617163 f249 1"/>
              <a:gd name="f361" fmla="*/ 640489 f249 1"/>
              <a:gd name="f362" fmla="*/ 606611 f249 1"/>
              <a:gd name="f363" fmla="*/ 108906 f248 1"/>
              <a:gd name="f364" fmla="*/ 511248 f248 1"/>
              <a:gd name="f365" fmla="*/ 488972 f248 1"/>
              <a:gd name="f366" fmla="*/ 585980 f249 1"/>
              <a:gd name="f367" fmla="*/ 100252 f248 1"/>
              <a:gd name="f368" fmla="*/ 489561 f249 1"/>
              <a:gd name="f369" fmla="*/ 512789 f249 1"/>
              <a:gd name="f370" fmla="*/ 493721 f249 1"/>
              <a:gd name="f371" fmla="*/ 61289 f248 1"/>
              <a:gd name="f372" fmla="*/ 388735 f248 1"/>
              <a:gd name="f373" fmla="*/ 366459 f248 1"/>
              <a:gd name="f374" fmla="*/ 473199 f249 1"/>
              <a:gd name="f375" fmla="*/ 52587 f248 1"/>
              <a:gd name="f376" fmla="*/ 361966 f249 1"/>
              <a:gd name="f377" fmla="*/ 385181 f249 1"/>
              <a:gd name="f378" fmla="*/ 380937 f249 1"/>
              <a:gd name="f379" fmla="*/ 13636 f248 1"/>
              <a:gd name="f380" fmla="*/ 266328 f248 1"/>
              <a:gd name="f381" fmla="*/ 244052 f248 1"/>
              <a:gd name="f382" fmla="*/ 360416 f249 1"/>
              <a:gd name="f383" fmla="*/ 4982 f248 1"/>
              <a:gd name="f384" fmla="*/ 218905 f249 1"/>
              <a:gd name="f385" fmla="*/ 249720 f249 1"/>
              <a:gd name="f386" fmla="*/ 241311 f249 1"/>
              <a:gd name="f387" fmla="*/ 15475 f248 1"/>
              <a:gd name="f388" fmla="*/ 143932 f248 1"/>
              <a:gd name="f389" fmla="*/ 121656 f248 1"/>
              <a:gd name="f390" fmla="*/ 189966 f249 1"/>
              <a:gd name="f391" fmla="*/ 42875 f248 1"/>
              <a:gd name="f392" fmla="*/ f250 1 f2"/>
              <a:gd name="f393" fmla="*/ f253 1 2242827"/>
              <a:gd name="f394" fmla="*/ f254 1 2102966"/>
              <a:gd name="f395" fmla="*/ f255 1 2242827"/>
              <a:gd name="f396" fmla="*/ f256 1 2242827"/>
              <a:gd name="f397" fmla="*/ f257 1 2102966"/>
              <a:gd name="f398" fmla="*/ f258 1 2242827"/>
              <a:gd name="f399" fmla="*/ f259 1 2102966"/>
              <a:gd name="f400" fmla="*/ f260 1 2102966"/>
              <a:gd name="f401" fmla="*/ f261 1 2242827"/>
              <a:gd name="f402" fmla="*/ f262 1 2102966"/>
              <a:gd name="f403" fmla="*/ f263 1 2242827"/>
              <a:gd name="f404" fmla="*/ f264 1 2242827"/>
              <a:gd name="f405" fmla="*/ f265 1 2242827"/>
              <a:gd name="f406" fmla="*/ f266 1 2102966"/>
              <a:gd name="f407" fmla="*/ f267 1 2102966"/>
              <a:gd name="f408" fmla="*/ f268 1 2102966"/>
              <a:gd name="f409" fmla="*/ f269 1 2242827"/>
              <a:gd name="f410" fmla="*/ f270 1 2102966"/>
              <a:gd name="f411" fmla="*/ f271 1 2242827"/>
              <a:gd name="f412" fmla="*/ f272 1 2242827"/>
              <a:gd name="f413" fmla="*/ f273 1 2242827"/>
              <a:gd name="f414" fmla="*/ f274 1 2102966"/>
              <a:gd name="f415" fmla="*/ f275 1 2102966"/>
              <a:gd name="f416" fmla="*/ f276 1 2102966"/>
              <a:gd name="f417" fmla="*/ f277 1 2242827"/>
              <a:gd name="f418" fmla="*/ f278 1 2102966"/>
              <a:gd name="f419" fmla="*/ f279 1 2242827"/>
              <a:gd name="f420" fmla="*/ f280 1 2242827"/>
              <a:gd name="f421" fmla="*/ f281 1 2242827"/>
              <a:gd name="f422" fmla="*/ f282 1 2102966"/>
              <a:gd name="f423" fmla="*/ f283 1 2242827"/>
              <a:gd name="f424" fmla="*/ f284 1 2102966"/>
              <a:gd name="f425" fmla="*/ f285 1 2102966"/>
              <a:gd name="f426" fmla="*/ f286 1 2242827"/>
              <a:gd name="f427" fmla="*/ f287 1 2102966"/>
              <a:gd name="f428" fmla="*/ f288 1 2242827"/>
              <a:gd name="f429" fmla="*/ f289 1 2242827"/>
              <a:gd name="f430" fmla="*/ f290 1 2242827"/>
              <a:gd name="f431" fmla="*/ f291 1 2102966"/>
              <a:gd name="f432" fmla="*/ f292 1 2102966"/>
              <a:gd name="f433" fmla="*/ f293 1 2102966"/>
              <a:gd name="f434" fmla="*/ f294 1 2242827"/>
              <a:gd name="f435" fmla="*/ f295 1 2102966"/>
              <a:gd name="f436" fmla="*/ f296 1 2242827"/>
              <a:gd name="f437" fmla="*/ f297 1 2242827"/>
              <a:gd name="f438" fmla="*/ f298 1 2242827"/>
              <a:gd name="f439" fmla="*/ f299 1 2102966"/>
              <a:gd name="f440" fmla="*/ f300 1 2102966"/>
              <a:gd name="f441" fmla="*/ f301 1 2102966"/>
              <a:gd name="f442" fmla="*/ f302 1 2242827"/>
              <a:gd name="f443" fmla="*/ f303 1 2102966"/>
              <a:gd name="f444" fmla="*/ f304 1 2242827"/>
              <a:gd name="f445" fmla="*/ f305 1 2242827"/>
              <a:gd name="f446" fmla="*/ f306 1 2242827"/>
              <a:gd name="f447" fmla="*/ f307 1 2102966"/>
              <a:gd name="f448" fmla="*/ f308 1 2102966"/>
              <a:gd name="f449" fmla="*/ f309 1 2102966"/>
              <a:gd name="f450" fmla="*/ f310 1 2242827"/>
              <a:gd name="f451" fmla="*/ f311 1 2102966"/>
              <a:gd name="f452" fmla="*/ f312 1 2242827"/>
              <a:gd name="f453" fmla="*/ f313 1 2242827"/>
              <a:gd name="f454" fmla="*/ f314 1 2242827"/>
              <a:gd name="f455" fmla="*/ f315 1 2102966"/>
              <a:gd name="f456" fmla="*/ f316 1 2102966"/>
              <a:gd name="f457" fmla="*/ f317 1 2102966"/>
              <a:gd name="f458" fmla="*/ f318 1 2242827"/>
              <a:gd name="f459" fmla="*/ f319 1 2102966"/>
              <a:gd name="f460" fmla="*/ f320 1 2242827"/>
              <a:gd name="f461" fmla="*/ f321 1 2242827"/>
              <a:gd name="f462" fmla="*/ f322 1 2242827"/>
              <a:gd name="f463" fmla="*/ f323 1 2102966"/>
              <a:gd name="f464" fmla="*/ f324 1 2102966"/>
              <a:gd name="f465" fmla="*/ f325 1 2102966"/>
              <a:gd name="f466" fmla="*/ f326 1 2242827"/>
              <a:gd name="f467" fmla="*/ f327 1 2102966"/>
              <a:gd name="f468" fmla="*/ f328 1 2242827"/>
              <a:gd name="f469" fmla="*/ f329 1 2242827"/>
              <a:gd name="f470" fmla="*/ f330 1 2242827"/>
              <a:gd name="f471" fmla="*/ f331 1 2102966"/>
              <a:gd name="f472" fmla="*/ f332 1 2102966"/>
              <a:gd name="f473" fmla="*/ f333 1 2102966"/>
              <a:gd name="f474" fmla="*/ f334 1 2242827"/>
              <a:gd name="f475" fmla="*/ f335 1 2102966"/>
              <a:gd name="f476" fmla="*/ f336 1 2242827"/>
              <a:gd name="f477" fmla="*/ f337 1 2242827"/>
              <a:gd name="f478" fmla="*/ f338 1 2242827"/>
              <a:gd name="f479" fmla="*/ f339 1 2102966"/>
              <a:gd name="f480" fmla="*/ f340 1 2102966"/>
              <a:gd name="f481" fmla="*/ f341 1 2102966"/>
              <a:gd name="f482" fmla="*/ f342 1 2242827"/>
              <a:gd name="f483" fmla="*/ f343 1 2102966"/>
              <a:gd name="f484" fmla="*/ f344 1 2242827"/>
              <a:gd name="f485" fmla="*/ f345 1 2242827"/>
              <a:gd name="f486" fmla="*/ f346 1 2242827"/>
              <a:gd name="f487" fmla="*/ f347 1 2102966"/>
              <a:gd name="f488" fmla="*/ f348 1 2102966"/>
              <a:gd name="f489" fmla="*/ f349 1 2102966"/>
              <a:gd name="f490" fmla="*/ f350 1 2242827"/>
              <a:gd name="f491" fmla="*/ f351 1 2102966"/>
              <a:gd name="f492" fmla="*/ f352 1 2242827"/>
              <a:gd name="f493" fmla="*/ f353 1 2242827"/>
              <a:gd name="f494" fmla="*/ f354 1 2242827"/>
              <a:gd name="f495" fmla="*/ f355 1 2102966"/>
              <a:gd name="f496" fmla="*/ f356 1 2102966"/>
              <a:gd name="f497" fmla="*/ f357 1 2102966"/>
              <a:gd name="f498" fmla="*/ f358 1 2242827"/>
              <a:gd name="f499" fmla="*/ f359 1 2102966"/>
              <a:gd name="f500" fmla="*/ f360 1 2242827"/>
              <a:gd name="f501" fmla="*/ f361 1 2242827"/>
              <a:gd name="f502" fmla="*/ f362 1 2242827"/>
              <a:gd name="f503" fmla="*/ f363 1 2102966"/>
              <a:gd name="f504" fmla="*/ f364 1 2102966"/>
              <a:gd name="f505" fmla="*/ f365 1 2102966"/>
              <a:gd name="f506" fmla="*/ f366 1 2242827"/>
              <a:gd name="f507" fmla="*/ f367 1 2102966"/>
              <a:gd name="f508" fmla="*/ f368 1 2242827"/>
              <a:gd name="f509" fmla="*/ f369 1 2242827"/>
              <a:gd name="f510" fmla="*/ f370 1 2242827"/>
              <a:gd name="f511" fmla="*/ f371 1 2102966"/>
              <a:gd name="f512" fmla="*/ f372 1 2102966"/>
              <a:gd name="f513" fmla="*/ f373 1 2102966"/>
              <a:gd name="f514" fmla="*/ f374 1 2242827"/>
              <a:gd name="f515" fmla="*/ f375 1 2102966"/>
              <a:gd name="f516" fmla="*/ f376 1 2242827"/>
              <a:gd name="f517" fmla="*/ f377 1 2242827"/>
              <a:gd name="f518" fmla="*/ f378 1 2242827"/>
              <a:gd name="f519" fmla="*/ f379 1 2102966"/>
              <a:gd name="f520" fmla="*/ f380 1 2102966"/>
              <a:gd name="f521" fmla="*/ f381 1 2102966"/>
              <a:gd name="f522" fmla="*/ f382 1 2242827"/>
              <a:gd name="f523" fmla="*/ f383 1 2102966"/>
              <a:gd name="f524" fmla="*/ f384 1 2242827"/>
              <a:gd name="f525" fmla="*/ f385 1 2242827"/>
              <a:gd name="f526" fmla="*/ f386 1 2242827"/>
              <a:gd name="f527" fmla="*/ f387 1 2102966"/>
              <a:gd name="f528" fmla="*/ f388 1 2102966"/>
              <a:gd name="f529" fmla="*/ f389 1 2102966"/>
              <a:gd name="f530" fmla="*/ f390 1 2242827"/>
              <a:gd name="f531" fmla="*/ f391 1 2102966"/>
              <a:gd name="f532" fmla="*/ f5 1 f251"/>
              <a:gd name="f533" fmla="*/ f6 1 f251"/>
              <a:gd name="f534" fmla="*/ f5 1 f252"/>
              <a:gd name="f535" fmla="*/ f7 1 f252"/>
              <a:gd name="f536" fmla="+- f392 0 f1"/>
              <a:gd name="f537" fmla="*/ f393 1 f251"/>
              <a:gd name="f538" fmla="*/ f394 1 f252"/>
              <a:gd name="f539" fmla="*/ f395 1 f251"/>
              <a:gd name="f540" fmla="*/ f396 1 f251"/>
              <a:gd name="f541" fmla="*/ f397 1 f252"/>
              <a:gd name="f542" fmla="*/ f398 1 f251"/>
              <a:gd name="f543" fmla="*/ f399 1 f252"/>
              <a:gd name="f544" fmla="*/ f400 1 f252"/>
              <a:gd name="f545" fmla="*/ f401 1 f251"/>
              <a:gd name="f546" fmla="*/ f402 1 f252"/>
              <a:gd name="f547" fmla="*/ f403 1 f251"/>
              <a:gd name="f548" fmla="*/ f404 1 f251"/>
              <a:gd name="f549" fmla="*/ f405 1 f251"/>
              <a:gd name="f550" fmla="*/ f406 1 f252"/>
              <a:gd name="f551" fmla="*/ f407 1 f252"/>
              <a:gd name="f552" fmla="*/ f408 1 f252"/>
              <a:gd name="f553" fmla="*/ f409 1 f251"/>
              <a:gd name="f554" fmla="*/ f410 1 f252"/>
              <a:gd name="f555" fmla="*/ f411 1 f251"/>
              <a:gd name="f556" fmla="*/ f412 1 f251"/>
              <a:gd name="f557" fmla="*/ f413 1 f251"/>
              <a:gd name="f558" fmla="*/ f414 1 f252"/>
              <a:gd name="f559" fmla="*/ f415 1 f252"/>
              <a:gd name="f560" fmla="*/ f416 1 f252"/>
              <a:gd name="f561" fmla="*/ f417 1 f251"/>
              <a:gd name="f562" fmla="*/ f418 1 f252"/>
              <a:gd name="f563" fmla="*/ f419 1 f251"/>
              <a:gd name="f564" fmla="*/ f420 1 f251"/>
              <a:gd name="f565" fmla="*/ f421 1 f251"/>
              <a:gd name="f566" fmla="*/ f422 1 f252"/>
              <a:gd name="f567" fmla="*/ f423 1 f251"/>
              <a:gd name="f568" fmla="*/ f424 1 f252"/>
              <a:gd name="f569" fmla="*/ f425 1 f252"/>
              <a:gd name="f570" fmla="*/ f426 1 f251"/>
              <a:gd name="f571" fmla="*/ f427 1 f252"/>
              <a:gd name="f572" fmla="*/ f428 1 f251"/>
              <a:gd name="f573" fmla="*/ f429 1 f251"/>
              <a:gd name="f574" fmla="*/ f430 1 f251"/>
              <a:gd name="f575" fmla="*/ f431 1 f252"/>
              <a:gd name="f576" fmla="*/ f432 1 f252"/>
              <a:gd name="f577" fmla="*/ f433 1 f252"/>
              <a:gd name="f578" fmla="*/ f434 1 f251"/>
              <a:gd name="f579" fmla="*/ f435 1 f252"/>
              <a:gd name="f580" fmla="*/ f436 1 f251"/>
              <a:gd name="f581" fmla="*/ f437 1 f251"/>
              <a:gd name="f582" fmla="*/ f438 1 f251"/>
              <a:gd name="f583" fmla="*/ f439 1 f252"/>
              <a:gd name="f584" fmla="*/ f440 1 f252"/>
              <a:gd name="f585" fmla="*/ f441 1 f252"/>
              <a:gd name="f586" fmla="*/ f442 1 f251"/>
              <a:gd name="f587" fmla="*/ f443 1 f252"/>
              <a:gd name="f588" fmla="*/ f444 1 f251"/>
              <a:gd name="f589" fmla="*/ f445 1 f251"/>
              <a:gd name="f590" fmla="*/ f446 1 f251"/>
              <a:gd name="f591" fmla="*/ f447 1 f252"/>
              <a:gd name="f592" fmla="*/ f448 1 f252"/>
              <a:gd name="f593" fmla="*/ f449 1 f252"/>
              <a:gd name="f594" fmla="*/ f450 1 f251"/>
              <a:gd name="f595" fmla="*/ f451 1 f252"/>
              <a:gd name="f596" fmla="*/ f452 1 f251"/>
              <a:gd name="f597" fmla="*/ f453 1 f251"/>
              <a:gd name="f598" fmla="*/ f454 1 f251"/>
              <a:gd name="f599" fmla="*/ f455 1 f252"/>
              <a:gd name="f600" fmla="*/ f456 1 f252"/>
              <a:gd name="f601" fmla="*/ f457 1 f252"/>
              <a:gd name="f602" fmla="*/ f458 1 f251"/>
              <a:gd name="f603" fmla="*/ f459 1 f252"/>
              <a:gd name="f604" fmla="*/ f460 1 f251"/>
              <a:gd name="f605" fmla="*/ f461 1 f251"/>
              <a:gd name="f606" fmla="*/ f462 1 f251"/>
              <a:gd name="f607" fmla="*/ f463 1 f252"/>
              <a:gd name="f608" fmla="*/ f464 1 f252"/>
              <a:gd name="f609" fmla="*/ f465 1 f252"/>
              <a:gd name="f610" fmla="*/ f466 1 f251"/>
              <a:gd name="f611" fmla="*/ f467 1 f252"/>
              <a:gd name="f612" fmla="*/ f468 1 f251"/>
              <a:gd name="f613" fmla="*/ f469 1 f251"/>
              <a:gd name="f614" fmla="*/ f470 1 f251"/>
              <a:gd name="f615" fmla="*/ f471 1 f252"/>
              <a:gd name="f616" fmla="*/ f472 1 f252"/>
              <a:gd name="f617" fmla="*/ f473 1 f252"/>
              <a:gd name="f618" fmla="*/ f474 1 f251"/>
              <a:gd name="f619" fmla="*/ f475 1 f252"/>
              <a:gd name="f620" fmla="*/ f476 1 f251"/>
              <a:gd name="f621" fmla="*/ f477 1 f251"/>
              <a:gd name="f622" fmla="*/ f478 1 f251"/>
              <a:gd name="f623" fmla="*/ f479 1 f252"/>
              <a:gd name="f624" fmla="*/ f480 1 f252"/>
              <a:gd name="f625" fmla="*/ f481 1 f252"/>
              <a:gd name="f626" fmla="*/ f482 1 f251"/>
              <a:gd name="f627" fmla="*/ f483 1 f252"/>
              <a:gd name="f628" fmla="*/ f484 1 f251"/>
              <a:gd name="f629" fmla="*/ f485 1 f251"/>
              <a:gd name="f630" fmla="*/ f486 1 f251"/>
              <a:gd name="f631" fmla="*/ f487 1 f252"/>
              <a:gd name="f632" fmla="*/ f488 1 f252"/>
              <a:gd name="f633" fmla="*/ f489 1 f252"/>
              <a:gd name="f634" fmla="*/ f490 1 f251"/>
              <a:gd name="f635" fmla="*/ f491 1 f252"/>
              <a:gd name="f636" fmla="*/ f492 1 f251"/>
              <a:gd name="f637" fmla="*/ f493 1 f251"/>
              <a:gd name="f638" fmla="*/ f494 1 f251"/>
              <a:gd name="f639" fmla="*/ f495 1 f252"/>
              <a:gd name="f640" fmla="*/ f496 1 f252"/>
              <a:gd name="f641" fmla="*/ f497 1 f252"/>
              <a:gd name="f642" fmla="*/ f498 1 f251"/>
              <a:gd name="f643" fmla="*/ f499 1 f252"/>
              <a:gd name="f644" fmla="*/ f500 1 f251"/>
              <a:gd name="f645" fmla="*/ f501 1 f251"/>
              <a:gd name="f646" fmla="*/ f502 1 f251"/>
              <a:gd name="f647" fmla="*/ f503 1 f252"/>
              <a:gd name="f648" fmla="*/ f504 1 f252"/>
              <a:gd name="f649" fmla="*/ f505 1 f252"/>
              <a:gd name="f650" fmla="*/ f506 1 f251"/>
              <a:gd name="f651" fmla="*/ f507 1 f252"/>
              <a:gd name="f652" fmla="*/ f508 1 f251"/>
              <a:gd name="f653" fmla="*/ f509 1 f251"/>
              <a:gd name="f654" fmla="*/ f510 1 f251"/>
              <a:gd name="f655" fmla="*/ f511 1 f252"/>
              <a:gd name="f656" fmla="*/ f512 1 f252"/>
              <a:gd name="f657" fmla="*/ f513 1 f252"/>
              <a:gd name="f658" fmla="*/ f514 1 f251"/>
              <a:gd name="f659" fmla="*/ f515 1 f252"/>
              <a:gd name="f660" fmla="*/ f516 1 f251"/>
              <a:gd name="f661" fmla="*/ f517 1 f251"/>
              <a:gd name="f662" fmla="*/ f518 1 f251"/>
              <a:gd name="f663" fmla="*/ f519 1 f252"/>
              <a:gd name="f664" fmla="*/ f520 1 f252"/>
              <a:gd name="f665" fmla="*/ f521 1 f252"/>
              <a:gd name="f666" fmla="*/ f522 1 f251"/>
              <a:gd name="f667" fmla="*/ f523 1 f252"/>
              <a:gd name="f668" fmla="*/ f524 1 f251"/>
              <a:gd name="f669" fmla="*/ f525 1 f251"/>
              <a:gd name="f670" fmla="*/ f526 1 f251"/>
              <a:gd name="f671" fmla="*/ f527 1 f252"/>
              <a:gd name="f672" fmla="*/ f528 1 f252"/>
              <a:gd name="f673" fmla="*/ f529 1 f252"/>
              <a:gd name="f674" fmla="*/ f530 1 f251"/>
              <a:gd name="f675" fmla="*/ f531 1 f252"/>
              <a:gd name="f676" fmla="*/ f532 f246 1"/>
              <a:gd name="f677" fmla="*/ f533 f246 1"/>
              <a:gd name="f678" fmla="*/ f535 f247 1"/>
              <a:gd name="f679" fmla="*/ f534 f247 1"/>
              <a:gd name="f680" fmla="*/ f537 f246 1"/>
              <a:gd name="f681" fmla="*/ f538 f247 1"/>
              <a:gd name="f682" fmla="*/ f539 f246 1"/>
              <a:gd name="f683" fmla="*/ f540 f246 1"/>
              <a:gd name="f684" fmla="*/ f541 f247 1"/>
              <a:gd name="f685" fmla="*/ f542 f246 1"/>
              <a:gd name="f686" fmla="*/ f543 f247 1"/>
              <a:gd name="f687" fmla="*/ f544 f247 1"/>
              <a:gd name="f688" fmla="*/ f545 f246 1"/>
              <a:gd name="f689" fmla="*/ f546 f247 1"/>
              <a:gd name="f690" fmla="*/ f547 f246 1"/>
              <a:gd name="f691" fmla="*/ f548 f246 1"/>
              <a:gd name="f692" fmla="*/ f549 f246 1"/>
              <a:gd name="f693" fmla="*/ f550 f247 1"/>
              <a:gd name="f694" fmla="*/ f551 f247 1"/>
              <a:gd name="f695" fmla="*/ f552 f247 1"/>
              <a:gd name="f696" fmla="*/ f553 f246 1"/>
              <a:gd name="f697" fmla="*/ f554 f247 1"/>
              <a:gd name="f698" fmla="*/ f555 f246 1"/>
              <a:gd name="f699" fmla="*/ f556 f246 1"/>
              <a:gd name="f700" fmla="*/ f557 f246 1"/>
              <a:gd name="f701" fmla="*/ f558 f247 1"/>
              <a:gd name="f702" fmla="*/ f559 f247 1"/>
              <a:gd name="f703" fmla="*/ f560 f247 1"/>
              <a:gd name="f704" fmla="*/ f561 f246 1"/>
              <a:gd name="f705" fmla="*/ f562 f247 1"/>
              <a:gd name="f706" fmla="*/ f563 f246 1"/>
              <a:gd name="f707" fmla="*/ f564 f246 1"/>
              <a:gd name="f708" fmla="*/ f565 f246 1"/>
              <a:gd name="f709" fmla="*/ f566 f247 1"/>
              <a:gd name="f710" fmla="*/ f567 f246 1"/>
              <a:gd name="f711" fmla="*/ f568 f247 1"/>
              <a:gd name="f712" fmla="*/ f569 f247 1"/>
              <a:gd name="f713" fmla="*/ f570 f246 1"/>
              <a:gd name="f714" fmla="*/ f571 f247 1"/>
              <a:gd name="f715" fmla="*/ f572 f246 1"/>
              <a:gd name="f716" fmla="*/ f573 f246 1"/>
              <a:gd name="f717" fmla="*/ f574 f246 1"/>
              <a:gd name="f718" fmla="*/ f575 f247 1"/>
              <a:gd name="f719" fmla="*/ f576 f247 1"/>
              <a:gd name="f720" fmla="*/ f577 f247 1"/>
              <a:gd name="f721" fmla="*/ f578 f246 1"/>
              <a:gd name="f722" fmla="*/ f579 f247 1"/>
              <a:gd name="f723" fmla="*/ f580 f246 1"/>
              <a:gd name="f724" fmla="*/ f581 f246 1"/>
              <a:gd name="f725" fmla="*/ f582 f246 1"/>
              <a:gd name="f726" fmla="*/ f583 f247 1"/>
              <a:gd name="f727" fmla="*/ f584 f247 1"/>
              <a:gd name="f728" fmla="*/ f585 f247 1"/>
              <a:gd name="f729" fmla="*/ f586 f246 1"/>
              <a:gd name="f730" fmla="*/ f587 f247 1"/>
              <a:gd name="f731" fmla="*/ f588 f246 1"/>
              <a:gd name="f732" fmla="*/ f589 f246 1"/>
              <a:gd name="f733" fmla="*/ f590 f246 1"/>
              <a:gd name="f734" fmla="*/ f591 f247 1"/>
              <a:gd name="f735" fmla="*/ f592 f247 1"/>
              <a:gd name="f736" fmla="*/ f593 f247 1"/>
              <a:gd name="f737" fmla="*/ f594 f246 1"/>
              <a:gd name="f738" fmla="*/ f595 f247 1"/>
              <a:gd name="f739" fmla="*/ f596 f246 1"/>
              <a:gd name="f740" fmla="*/ f597 f246 1"/>
              <a:gd name="f741" fmla="*/ f598 f246 1"/>
              <a:gd name="f742" fmla="*/ f599 f247 1"/>
              <a:gd name="f743" fmla="*/ f600 f247 1"/>
              <a:gd name="f744" fmla="*/ f601 f247 1"/>
              <a:gd name="f745" fmla="*/ f602 f246 1"/>
              <a:gd name="f746" fmla="*/ f603 f247 1"/>
              <a:gd name="f747" fmla="*/ f604 f246 1"/>
              <a:gd name="f748" fmla="*/ f605 f246 1"/>
              <a:gd name="f749" fmla="*/ f606 f246 1"/>
              <a:gd name="f750" fmla="*/ f607 f247 1"/>
              <a:gd name="f751" fmla="*/ f608 f247 1"/>
              <a:gd name="f752" fmla="*/ f609 f247 1"/>
              <a:gd name="f753" fmla="*/ f610 f246 1"/>
              <a:gd name="f754" fmla="*/ f611 f247 1"/>
              <a:gd name="f755" fmla="*/ f612 f246 1"/>
              <a:gd name="f756" fmla="*/ f613 f246 1"/>
              <a:gd name="f757" fmla="*/ f614 f246 1"/>
              <a:gd name="f758" fmla="*/ f615 f247 1"/>
              <a:gd name="f759" fmla="*/ f616 f247 1"/>
              <a:gd name="f760" fmla="*/ f617 f247 1"/>
              <a:gd name="f761" fmla="*/ f618 f246 1"/>
              <a:gd name="f762" fmla="*/ f619 f247 1"/>
              <a:gd name="f763" fmla="*/ f620 f246 1"/>
              <a:gd name="f764" fmla="*/ f621 f246 1"/>
              <a:gd name="f765" fmla="*/ f622 f246 1"/>
              <a:gd name="f766" fmla="*/ f623 f247 1"/>
              <a:gd name="f767" fmla="*/ f624 f247 1"/>
              <a:gd name="f768" fmla="*/ f625 f247 1"/>
              <a:gd name="f769" fmla="*/ f626 f246 1"/>
              <a:gd name="f770" fmla="*/ f627 f247 1"/>
              <a:gd name="f771" fmla="*/ f628 f246 1"/>
              <a:gd name="f772" fmla="*/ f629 f246 1"/>
              <a:gd name="f773" fmla="*/ f630 f246 1"/>
              <a:gd name="f774" fmla="*/ f631 f247 1"/>
              <a:gd name="f775" fmla="*/ f632 f247 1"/>
              <a:gd name="f776" fmla="*/ f633 f247 1"/>
              <a:gd name="f777" fmla="*/ f634 f246 1"/>
              <a:gd name="f778" fmla="*/ f635 f247 1"/>
              <a:gd name="f779" fmla="*/ f636 f246 1"/>
              <a:gd name="f780" fmla="*/ f637 f246 1"/>
              <a:gd name="f781" fmla="*/ f638 f246 1"/>
              <a:gd name="f782" fmla="*/ f639 f247 1"/>
              <a:gd name="f783" fmla="*/ f640 f247 1"/>
              <a:gd name="f784" fmla="*/ f641 f247 1"/>
              <a:gd name="f785" fmla="*/ f642 f246 1"/>
              <a:gd name="f786" fmla="*/ f643 f247 1"/>
              <a:gd name="f787" fmla="*/ f644 f246 1"/>
              <a:gd name="f788" fmla="*/ f645 f246 1"/>
              <a:gd name="f789" fmla="*/ f646 f246 1"/>
              <a:gd name="f790" fmla="*/ f647 f247 1"/>
              <a:gd name="f791" fmla="*/ f648 f247 1"/>
              <a:gd name="f792" fmla="*/ f649 f247 1"/>
              <a:gd name="f793" fmla="*/ f650 f246 1"/>
              <a:gd name="f794" fmla="*/ f651 f247 1"/>
              <a:gd name="f795" fmla="*/ f652 f246 1"/>
              <a:gd name="f796" fmla="*/ f653 f246 1"/>
              <a:gd name="f797" fmla="*/ f654 f246 1"/>
              <a:gd name="f798" fmla="*/ f655 f247 1"/>
              <a:gd name="f799" fmla="*/ f656 f247 1"/>
              <a:gd name="f800" fmla="*/ f657 f247 1"/>
              <a:gd name="f801" fmla="*/ f658 f246 1"/>
              <a:gd name="f802" fmla="*/ f659 f247 1"/>
              <a:gd name="f803" fmla="*/ f660 f246 1"/>
              <a:gd name="f804" fmla="*/ f661 f246 1"/>
              <a:gd name="f805" fmla="*/ f662 f246 1"/>
              <a:gd name="f806" fmla="*/ f663 f247 1"/>
              <a:gd name="f807" fmla="*/ f664 f247 1"/>
              <a:gd name="f808" fmla="*/ f665 f247 1"/>
              <a:gd name="f809" fmla="*/ f666 f246 1"/>
              <a:gd name="f810" fmla="*/ f667 f247 1"/>
              <a:gd name="f811" fmla="*/ f668 f246 1"/>
              <a:gd name="f812" fmla="*/ f669 f246 1"/>
              <a:gd name="f813" fmla="*/ f670 f246 1"/>
              <a:gd name="f814" fmla="*/ f671 f247 1"/>
              <a:gd name="f815" fmla="*/ f672 f247 1"/>
              <a:gd name="f816" fmla="*/ f673 f247 1"/>
              <a:gd name="f817" fmla="*/ f674 f246 1"/>
              <a:gd name="f818" fmla="*/ f675 f2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6">
                <a:pos x="f680" y="f681"/>
              </a:cxn>
              <a:cxn ang="f536">
                <a:pos x="f682" y="f681"/>
              </a:cxn>
              <a:cxn ang="f536">
                <a:pos x="f683" y="f684"/>
              </a:cxn>
              <a:cxn ang="f536">
                <a:pos x="f685" y="f686"/>
              </a:cxn>
              <a:cxn ang="f536">
                <a:pos x="f685" y="f687"/>
              </a:cxn>
              <a:cxn ang="f536">
                <a:pos x="f688" y="f689"/>
              </a:cxn>
              <a:cxn ang="f536">
                <a:pos x="f690" y="f681"/>
              </a:cxn>
              <a:cxn ang="f536">
                <a:pos x="f691" y="f681"/>
              </a:cxn>
              <a:cxn ang="f536">
                <a:pos x="f692" y="f693"/>
              </a:cxn>
              <a:cxn ang="f536">
                <a:pos x="f685" y="f694"/>
              </a:cxn>
              <a:cxn ang="f536">
                <a:pos x="f685" y="f695"/>
              </a:cxn>
              <a:cxn ang="f536">
                <a:pos x="f696" y="f697"/>
              </a:cxn>
              <a:cxn ang="f536">
                <a:pos x="f698" y="f681"/>
              </a:cxn>
              <a:cxn ang="f536">
                <a:pos x="f699" y="f681"/>
              </a:cxn>
              <a:cxn ang="f536">
                <a:pos x="f700" y="f701"/>
              </a:cxn>
              <a:cxn ang="f536">
                <a:pos x="f685" y="f702"/>
              </a:cxn>
              <a:cxn ang="f536">
                <a:pos x="f685" y="f703"/>
              </a:cxn>
              <a:cxn ang="f536">
                <a:pos x="f704" y="f705"/>
              </a:cxn>
              <a:cxn ang="f536">
                <a:pos x="f706" y="f681"/>
              </a:cxn>
              <a:cxn ang="f536">
                <a:pos x="f707" y="f681"/>
              </a:cxn>
              <a:cxn ang="f536">
                <a:pos x="f708" y="f709"/>
              </a:cxn>
              <a:cxn ang="f536">
                <a:pos x="f710" y="f711"/>
              </a:cxn>
              <a:cxn ang="f536">
                <a:pos x="f710" y="f712"/>
              </a:cxn>
              <a:cxn ang="f536">
                <a:pos x="f713" y="f714"/>
              </a:cxn>
              <a:cxn ang="f536">
                <a:pos x="f715" y="f681"/>
              </a:cxn>
              <a:cxn ang="f536">
                <a:pos x="f716" y="f681"/>
              </a:cxn>
              <a:cxn ang="f536">
                <a:pos x="f717" y="f718"/>
              </a:cxn>
              <a:cxn ang="f536">
                <a:pos x="f710" y="f719"/>
              </a:cxn>
              <a:cxn ang="f536">
                <a:pos x="f710" y="f720"/>
              </a:cxn>
              <a:cxn ang="f536">
                <a:pos x="f721" y="f722"/>
              </a:cxn>
              <a:cxn ang="f536">
                <a:pos x="f723" y="f681"/>
              </a:cxn>
              <a:cxn ang="f536">
                <a:pos x="f724" y="f681"/>
              </a:cxn>
              <a:cxn ang="f536">
                <a:pos x="f725" y="f726"/>
              </a:cxn>
              <a:cxn ang="f536">
                <a:pos x="f710" y="f727"/>
              </a:cxn>
              <a:cxn ang="f536">
                <a:pos x="f710" y="f728"/>
              </a:cxn>
              <a:cxn ang="f536">
                <a:pos x="f729" y="f730"/>
              </a:cxn>
              <a:cxn ang="f536">
                <a:pos x="f731" y="f681"/>
              </a:cxn>
              <a:cxn ang="f536">
                <a:pos x="f732" y="f681"/>
              </a:cxn>
              <a:cxn ang="f536">
                <a:pos x="f733" y="f734"/>
              </a:cxn>
              <a:cxn ang="f536">
                <a:pos x="f710" y="f735"/>
              </a:cxn>
              <a:cxn ang="f536">
                <a:pos x="f710" y="f736"/>
              </a:cxn>
              <a:cxn ang="f536">
                <a:pos x="f737" y="f738"/>
              </a:cxn>
              <a:cxn ang="f536">
                <a:pos x="f739" y="f681"/>
              </a:cxn>
              <a:cxn ang="f536">
                <a:pos x="f740" y="f681"/>
              </a:cxn>
              <a:cxn ang="f536">
                <a:pos x="f741" y="f742"/>
              </a:cxn>
              <a:cxn ang="f536">
                <a:pos x="f710" y="f743"/>
              </a:cxn>
              <a:cxn ang="f536">
                <a:pos x="f710" y="f744"/>
              </a:cxn>
              <a:cxn ang="f536">
                <a:pos x="f745" y="f746"/>
              </a:cxn>
              <a:cxn ang="f536">
                <a:pos x="f747" y="f681"/>
              </a:cxn>
              <a:cxn ang="f536">
                <a:pos x="f748" y="f681"/>
              </a:cxn>
              <a:cxn ang="f536">
                <a:pos x="f749" y="f750"/>
              </a:cxn>
              <a:cxn ang="f536">
                <a:pos x="f710" y="f751"/>
              </a:cxn>
              <a:cxn ang="f536">
                <a:pos x="f710" y="f752"/>
              </a:cxn>
              <a:cxn ang="f536">
                <a:pos x="f753" y="f754"/>
              </a:cxn>
              <a:cxn ang="f536">
                <a:pos x="f755" y="f681"/>
              </a:cxn>
              <a:cxn ang="f536">
                <a:pos x="f756" y="f681"/>
              </a:cxn>
              <a:cxn ang="f536">
                <a:pos x="f757" y="f758"/>
              </a:cxn>
              <a:cxn ang="f536">
                <a:pos x="f710" y="f759"/>
              </a:cxn>
              <a:cxn ang="f536">
                <a:pos x="f710" y="f760"/>
              </a:cxn>
              <a:cxn ang="f536">
                <a:pos x="f761" y="f762"/>
              </a:cxn>
              <a:cxn ang="f536">
                <a:pos x="f763" y="f681"/>
              </a:cxn>
              <a:cxn ang="f536">
                <a:pos x="f764" y="f681"/>
              </a:cxn>
              <a:cxn ang="f536">
                <a:pos x="f765" y="f766"/>
              </a:cxn>
              <a:cxn ang="f536">
                <a:pos x="f710" y="f767"/>
              </a:cxn>
              <a:cxn ang="f536">
                <a:pos x="f710" y="f768"/>
              </a:cxn>
              <a:cxn ang="f536">
                <a:pos x="f769" y="f770"/>
              </a:cxn>
              <a:cxn ang="f536">
                <a:pos x="f771" y="f681"/>
              </a:cxn>
              <a:cxn ang="f536">
                <a:pos x="f772" y="f681"/>
              </a:cxn>
              <a:cxn ang="f536">
                <a:pos x="f773" y="f774"/>
              </a:cxn>
              <a:cxn ang="f536">
                <a:pos x="f710" y="f775"/>
              </a:cxn>
              <a:cxn ang="f536">
                <a:pos x="f710" y="f776"/>
              </a:cxn>
              <a:cxn ang="f536">
                <a:pos x="f777" y="f778"/>
              </a:cxn>
              <a:cxn ang="f536">
                <a:pos x="f779" y="f681"/>
              </a:cxn>
              <a:cxn ang="f536">
                <a:pos x="f780" y="f681"/>
              </a:cxn>
              <a:cxn ang="f536">
                <a:pos x="f781" y="f782"/>
              </a:cxn>
              <a:cxn ang="f536">
                <a:pos x="f710" y="f783"/>
              </a:cxn>
              <a:cxn ang="f536">
                <a:pos x="f710" y="f784"/>
              </a:cxn>
              <a:cxn ang="f536">
                <a:pos x="f785" y="f786"/>
              </a:cxn>
              <a:cxn ang="f536">
                <a:pos x="f787" y="f681"/>
              </a:cxn>
              <a:cxn ang="f536">
                <a:pos x="f788" y="f681"/>
              </a:cxn>
              <a:cxn ang="f536">
                <a:pos x="f789" y="f790"/>
              </a:cxn>
              <a:cxn ang="f536">
                <a:pos x="f710" y="f791"/>
              </a:cxn>
              <a:cxn ang="f536">
                <a:pos x="f710" y="f792"/>
              </a:cxn>
              <a:cxn ang="f536">
                <a:pos x="f793" y="f794"/>
              </a:cxn>
              <a:cxn ang="f536">
                <a:pos x="f795" y="f681"/>
              </a:cxn>
              <a:cxn ang="f536">
                <a:pos x="f796" y="f681"/>
              </a:cxn>
              <a:cxn ang="f536">
                <a:pos x="f797" y="f798"/>
              </a:cxn>
              <a:cxn ang="f536">
                <a:pos x="f710" y="f799"/>
              </a:cxn>
              <a:cxn ang="f536">
                <a:pos x="f710" y="f800"/>
              </a:cxn>
              <a:cxn ang="f536">
                <a:pos x="f801" y="f802"/>
              </a:cxn>
              <a:cxn ang="f536">
                <a:pos x="f803" y="f681"/>
              </a:cxn>
              <a:cxn ang="f536">
                <a:pos x="f804" y="f681"/>
              </a:cxn>
              <a:cxn ang="f536">
                <a:pos x="f805" y="f806"/>
              </a:cxn>
              <a:cxn ang="f536">
                <a:pos x="f710" y="f807"/>
              </a:cxn>
              <a:cxn ang="f536">
                <a:pos x="f710" y="f808"/>
              </a:cxn>
              <a:cxn ang="f536">
                <a:pos x="f809" y="f810"/>
              </a:cxn>
              <a:cxn ang="f536">
                <a:pos x="f811" y="f681"/>
              </a:cxn>
              <a:cxn ang="f536">
                <a:pos x="f812" y="f681"/>
              </a:cxn>
              <a:cxn ang="f536">
                <a:pos x="f813" y="f814"/>
              </a:cxn>
              <a:cxn ang="f536">
                <a:pos x="f710" y="f815"/>
              </a:cxn>
              <a:cxn ang="f536">
                <a:pos x="f710" y="f816"/>
              </a:cxn>
              <a:cxn ang="f536">
                <a:pos x="f817" y="f818"/>
              </a:cxn>
            </a:cxnLst>
            <a:rect l="f676" t="f679" r="f677" b="f678"/>
            <a:pathLst>
              <a:path w="2242827" h="2102966">
                <a:moveTo>
                  <a:pt x="f8" y="f5"/>
                </a:moveTo>
                <a:lnTo>
                  <a:pt x="f6" y="f5"/>
                </a:lnTo>
                <a:lnTo>
                  <a:pt x="f9" y="f10"/>
                </a:lnTo>
                <a:cubicBezTo>
                  <a:pt x="f11" y="f12"/>
                  <a:pt x="f13" y="f7"/>
                  <a:pt x="f14" y="f7"/>
                </a:cubicBezTo>
                <a:lnTo>
                  <a:pt x="f14" y="f15"/>
                </a:lnTo>
                <a:cubicBezTo>
                  <a:pt x="f16" y="f15"/>
                  <a:pt x="f17" y="f18"/>
                  <a:pt x="f19" y="f20"/>
                </a:cubicBezTo>
                <a:close/>
                <a:moveTo>
                  <a:pt x="f21" y="f5"/>
                </a:moveTo>
                <a:lnTo>
                  <a:pt x="f22" y="f5"/>
                </a:lnTo>
                <a:lnTo>
                  <a:pt x="f23" y="f24"/>
                </a:lnTo>
                <a:cubicBezTo>
                  <a:pt x="f25" y="f26"/>
                  <a:pt x="f27" y="f28"/>
                  <a:pt x="f14" y="f28"/>
                </a:cubicBezTo>
                <a:lnTo>
                  <a:pt x="f14" y="f29"/>
                </a:lnTo>
                <a:cubicBezTo>
                  <a:pt x="f30" y="f29"/>
                  <a:pt x="f31" y="f32"/>
                  <a:pt x="f33" y="f34"/>
                </a:cubicBezTo>
                <a:close/>
                <a:moveTo>
                  <a:pt x="f35" y="f5"/>
                </a:moveTo>
                <a:lnTo>
                  <a:pt x="f36" y="f5"/>
                </a:lnTo>
                <a:lnTo>
                  <a:pt x="f37" y="f38"/>
                </a:lnTo>
                <a:cubicBezTo>
                  <a:pt x="f39" y="f40"/>
                  <a:pt x="f41" y="f42"/>
                  <a:pt x="f14" y="f42"/>
                </a:cubicBezTo>
                <a:lnTo>
                  <a:pt x="f14" y="f43"/>
                </a:lnTo>
                <a:cubicBezTo>
                  <a:pt x="f44" y="f43"/>
                  <a:pt x="f45" y="f46"/>
                  <a:pt x="f47" y="f48"/>
                </a:cubicBezTo>
                <a:close/>
                <a:moveTo>
                  <a:pt x="f49" y="f5"/>
                </a:moveTo>
                <a:lnTo>
                  <a:pt x="f50" y="f5"/>
                </a:lnTo>
                <a:lnTo>
                  <a:pt x="f51" y="f52"/>
                </a:lnTo>
                <a:cubicBezTo>
                  <a:pt x="f53" y="f54"/>
                  <a:pt x="f55" y="f56"/>
                  <a:pt x="f5" y="f56"/>
                </a:cubicBezTo>
                <a:lnTo>
                  <a:pt x="f5" y="f57"/>
                </a:lnTo>
                <a:cubicBezTo>
                  <a:pt x="f58" y="f57"/>
                  <a:pt x="f59" y="f60"/>
                  <a:pt x="f61" y="f62"/>
                </a:cubicBezTo>
                <a:close/>
                <a:moveTo>
                  <a:pt x="f63" y="f5"/>
                </a:moveTo>
                <a:lnTo>
                  <a:pt x="f64" y="f5"/>
                </a:lnTo>
                <a:lnTo>
                  <a:pt x="f65" y="f66"/>
                </a:lnTo>
                <a:cubicBezTo>
                  <a:pt x="f67" y="f68"/>
                  <a:pt x="f69" y="f70"/>
                  <a:pt x="f5" y="f70"/>
                </a:cubicBezTo>
                <a:lnTo>
                  <a:pt x="f5" y="f71"/>
                </a:lnTo>
                <a:cubicBezTo>
                  <a:pt x="f72" y="f71"/>
                  <a:pt x="f73" y="f74"/>
                  <a:pt x="f75" y="f76"/>
                </a:cubicBezTo>
                <a:close/>
                <a:moveTo>
                  <a:pt x="f77" y="f5"/>
                </a:moveTo>
                <a:lnTo>
                  <a:pt x="f78" y="f5"/>
                </a:lnTo>
                <a:lnTo>
                  <a:pt x="f79" y="f80"/>
                </a:lnTo>
                <a:cubicBezTo>
                  <a:pt x="f81" y="f82"/>
                  <a:pt x="f83" y="f84"/>
                  <a:pt x="f5" y="f84"/>
                </a:cubicBezTo>
                <a:lnTo>
                  <a:pt x="f5" y="f85"/>
                </a:lnTo>
                <a:cubicBezTo>
                  <a:pt x="f86" y="f85"/>
                  <a:pt x="f87" y="f88"/>
                  <a:pt x="f89" y="f90"/>
                </a:cubicBezTo>
                <a:close/>
                <a:moveTo>
                  <a:pt x="f91" y="f5"/>
                </a:moveTo>
                <a:lnTo>
                  <a:pt x="f92" y="f5"/>
                </a:lnTo>
                <a:lnTo>
                  <a:pt x="f93" y="f94"/>
                </a:lnTo>
                <a:cubicBezTo>
                  <a:pt x="f95" y="f96"/>
                  <a:pt x="f97" y="f98"/>
                  <a:pt x="f5" y="f98"/>
                </a:cubicBezTo>
                <a:lnTo>
                  <a:pt x="f5" y="f99"/>
                </a:lnTo>
                <a:cubicBezTo>
                  <a:pt x="f100" y="f99"/>
                  <a:pt x="f101" y="f102"/>
                  <a:pt x="f103" y="f104"/>
                </a:cubicBezTo>
                <a:close/>
                <a:moveTo>
                  <a:pt x="f105" y="f5"/>
                </a:moveTo>
                <a:lnTo>
                  <a:pt x="f106" y="f5"/>
                </a:lnTo>
                <a:lnTo>
                  <a:pt x="f107" y="f108"/>
                </a:lnTo>
                <a:cubicBezTo>
                  <a:pt x="f109" y="f110"/>
                  <a:pt x="f111" y="f112"/>
                  <a:pt x="f5" y="f112"/>
                </a:cubicBezTo>
                <a:lnTo>
                  <a:pt x="f5" y="f113"/>
                </a:lnTo>
                <a:cubicBezTo>
                  <a:pt x="f114" y="f113"/>
                  <a:pt x="f115" y="f116"/>
                  <a:pt x="f117" y="f118"/>
                </a:cubicBezTo>
                <a:close/>
                <a:moveTo>
                  <a:pt x="f119" y="f5"/>
                </a:moveTo>
                <a:lnTo>
                  <a:pt x="f120" y="f5"/>
                </a:lnTo>
                <a:lnTo>
                  <a:pt x="f121" y="f122"/>
                </a:lnTo>
                <a:cubicBezTo>
                  <a:pt x="f123" y="f124"/>
                  <a:pt x="f125" y="f126"/>
                  <a:pt x="f5" y="f126"/>
                </a:cubicBezTo>
                <a:lnTo>
                  <a:pt x="f5" y="f127"/>
                </a:lnTo>
                <a:cubicBezTo>
                  <a:pt x="f128" y="f127"/>
                  <a:pt x="f129" y="f130"/>
                  <a:pt x="f131" y="f132"/>
                </a:cubicBezTo>
                <a:close/>
                <a:moveTo>
                  <a:pt x="f133" y="f5"/>
                </a:moveTo>
                <a:lnTo>
                  <a:pt x="f134" y="f5"/>
                </a:lnTo>
                <a:lnTo>
                  <a:pt x="f135" y="f136"/>
                </a:lnTo>
                <a:cubicBezTo>
                  <a:pt x="f137" y="f138"/>
                  <a:pt x="f139" y="f140"/>
                  <a:pt x="f5" y="f140"/>
                </a:cubicBezTo>
                <a:lnTo>
                  <a:pt x="f5" y="f141"/>
                </a:lnTo>
                <a:cubicBezTo>
                  <a:pt x="f142" y="f141"/>
                  <a:pt x="f143" y="f144"/>
                  <a:pt x="f145" y="f146"/>
                </a:cubicBezTo>
                <a:close/>
                <a:moveTo>
                  <a:pt x="f147" y="f5"/>
                </a:moveTo>
                <a:lnTo>
                  <a:pt x="f148" y="f5"/>
                </a:lnTo>
                <a:lnTo>
                  <a:pt x="f149" y="f150"/>
                </a:lnTo>
                <a:cubicBezTo>
                  <a:pt x="f151" y="f152"/>
                  <a:pt x="f153" y="f154"/>
                  <a:pt x="f5" y="f154"/>
                </a:cubicBezTo>
                <a:lnTo>
                  <a:pt x="f5" y="f155"/>
                </a:lnTo>
                <a:cubicBezTo>
                  <a:pt x="f156" y="f155"/>
                  <a:pt x="f157" y="f158"/>
                  <a:pt x="f159" y="f160"/>
                </a:cubicBezTo>
                <a:close/>
                <a:moveTo>
                  <a:pt x="f161" y="f5"/>
                </a:moveTo>
                <a:lnTo>
                  <a:pt x="f162" y="f5"/>
                </a:lnTo>
                <a:lnTo>
                  <a:pt x="f163" y="f164"/>
                </a:lnTo>
                <a:cubicBezTo>
                  <a:pt x="f165" y="f166"/>
                  <a:pt x="f167" y="f168"/>
                  <a:pt x="f5" y="f168"/>
                </a:cubicBezTo>
                <a:lnTo>
                  <a:pt x="f5" y="f169"/>
                </a:lnTo>
                <a:cubicBezTo>
                  <a:pt x="f170" y="f169"/>
                  <a:pt x="f171" y="f172"/>
                  <a:pt x="f173" y="f174"/>
                </a:cubicBezTo>
                <a:close/>
                <a:moveTo>
                  <a:pt x="f175" y="f5"/>
                </a:moveTo>
                <a:lnTo>
                  <a:pt x="f176" y="f5"/>
                </a:lnTo>
                <a:lnTo>
                  <a:pt x="f177" y="f178"/>
                </a:lnTo>
                <a:cubicBezTo>
                  <a:pt x="f179" y="f180"/>
                  <a:pt x="f181" y="f182"/>
                  <a:pt x="f5" y="f182"/>
                </a:cubicBezTo>
                <a:lnTo>
                  <a:pt x="f5" y="f183"/>
                </a:lnTo>
                <a:cubicBezTo>
                  <a:pt x="f184" y="f183"/>
                  <a:pt x="f185" y="f186"/>
                  <a:pt x="f187" y="f188"/>
                </a:cubicBezTo>
                <a:close/>
                <a:moveTo>
                  <a:pt x="f189" y="f5"/>
                </a:moveTo>
                <a:lnTo>
                  <a:pt x="f190" y="f5"/>
                </a:lnTo>
                <a:lnTo>
                  <a:pt x="f191" y="f192"/>
                </a:lnTo>
                <a:cubicBezTo>
                  <a:pt x="f193" y="f194"/>
                  <a:pt x="f195" y="f196"/>
                  <a:pt x="f5" y="f196"/>
                </a:cubicBezTo>
                <a:lnTo>
                  <a:pt x="f5" y="f197"/>
                </a:lnTo>
                <a:cubicBezTo>
                  <a:pt x="f198" y="f197"/>
                  <a:pt x="f199" y="f200"/>
                  <a:pt x="f201" y="f202"/>
                </a:cubicBezTo>
                <a:close/>
                <a:moveTo>
                  <a:pt x="f203" y="f5"/>
                </a:moveTo>
                <a:lnTo>
                  <a:pt x="f204" y="f5"/>
                </a:lnTo>
                <a:lnTo>
                  <a:pt x="f205" y="f206"/>
                </a:lnTo>
                <a:cubicBezTo>
                  <a:pt x="f207" y="f208"/>
                  <a:pt x="f209" y="f210"/>
                  <a:pt x="f5" y="f210"/>
                </a:cubicBezTo>
                <a:lnTo>
                  <a:pt x="f5" y="f211"/>
                </a:lnTo>
                <a:cubicBezTo>
                  <a:pt x="f212" y="f211"/>
                  <a:pt x="f213" y="f214"/>
                  <a:pt x="f215" y="f216"/>
                </a:cubicBezTo>
                <a:close/>
                <a:moveTo>
                  <a:pt x="f217" y="f5"/>
                </a:moveTo>
                <a:lnTo>
                  <a:pt x="f218" y="f5"/>
                </a:lnTo>
                <a:lnTo>
                  <a:pt x="f219" y="f220"/>
                </a:lnTo>
                <a:cubicBezTo>
                  <a:pt x="f221" y="f222"/>
                  <a:pt x="f223" y="f224"/>
                  <a:pt x="f5" y="f224"/>
                </a:cubicBezTo>
                <a:lnTo>
                  <a:pt x="f5" y="f225"/>
                </a:lnTo>
                <a:cubicBezTo>
                  <a:pt x="f226" y="f225"/>
                  <a:pt x="f227" y="f228"/>
                  <a:pt x="f229" y="f230"/>
                </a:cubicBezTo>
                <a:close/>
                <a:moveTo>
                  <a:pt x="f231" y="f5"/>
                </a:moveTo>
                <a:lnTo>
                  <a:pt x="f232" y="f5"/>
                </a:lnTo>
                <a:lnTo>
                  <a:pt x="f233" y="f234"/>
                </a:lnTo>
                <a:cubicBezTo>
                  <a:pt x="f235" y="f236"/>
                  <a:pt x="f237" y="f238"/>
                  <a:pt x="f5" y="f238"/>
                </a:cubicBezTo>
                <a:lnTo>
                  <a:pt x="f5" y="f239"/>
                </a:lnTo>
                <a:cubicBezTo>
                  <a:pt x="f240" y="f239"/>
                  <a:pt x="f241" y="f242"/>
                  <a:pt x="f243" y="f244"/>
                </a:cubicBezTo>
                <a:close/>
              </a:path>
            </a:pathLst>
          </a:custGeom>
          <a:solidFill>
            <a:srgbClr val="EEF3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FD26242-6D4F-358C-C2C6-D3786DE3CEA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pPr lvl="0"/>
            <a:r>
              <a:rPr lang="fr-FR"/>
              <a:t>Cliquez pour ajouter un titre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D1713E-1E64-7EFD-4AD1-A42F13CEF5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EC2CEB-4429-1B43-A734-975C4A953A3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1359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5">
            <a:extLst>
              <a:ext uri="{FF2B5EF4-FFF2-40B4-BE49-F238E27FC236}">
                <a16:creationId xmlns:a16="http://schemas.microsoft.com/office/drawing/2014/main" id="{6C807575-8FB1-63FE-AC6C-975A2AEED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42831" cy="21029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42827"/>
              <a:gd name="f7" fmla="val 2102966"/>
              <a:gd name="f8" fmla="val 2220549"/>
              <a:gd name="f9" fmla="val 2238641"/>
              <a:gd name="f10" fmla="val 82607"/>
              <a:gd name="f11" fmla="val 2123193"/>
              <a:gd name="f12" fmla="val 1215807"/>
              <a:gd name="f13" fmla="val 1163255"/>
              <a:gd name="f14" fmla="val 1"/>
              <a:gd name="f15" fmla="val 2080690"/>
              <a:gd name="f16" fmla="val 1151759"/>
              <a:gd name="f17" fmla="val 2102176"/>
              <a:gd name="f18" fmla="val 1202330"/>
              <a:gd name="f19" fmla="val 2216479"/>
              <a:gd name="f20" fmla="val 80336"/>
              <a:gd name="f21" fmla="val 2098030"/>
              <a:gd name="f22" fmla="val 2120412"/>
              <a:gd name="f23" fmla="val 2116859"/>
              <a:gd name="f24" fmla="val 70117"/>
              <a:gd name="f25" fmla="val 2007691"/>
              <a:gd name="f26" fmla="val 1141666"/>
              <a:gd name="f27" fmla="val 1099966"/>
              <a:gd name="f28" fmla="val 1980571"/>
              <a:gd name="f29" fmla="val 1958295"/>
              <a:gd name="f30" fmla="val 1088470"/>
              <a:gd name="f31" fmla="val 1986577"/>
              <a:gd name="f32" fmla="val 1128187"/>
              <a:gd name="f33" fmla="val 2094588"/>
              <a:gd name="f34" fmla="val 67938"/>
              <a:gd name="f35" fmla="val 1975608"/>
              <a:gd name="f36" fmla="val 1997887"/>
              <a:gd name="f37" fmla="val 1994968"/>
              <a:gd name="f38" fmla="val 57611"/>
              <a:gd name="f39" fmla="val 1892090"/>
              <a:gd name="f40" fmla="val 1067493"/>
              <a:gd name="f41" fmla="val 1036676"/>
              <a:gd name="f42" fmla="val 1858047"/>
              <a:gd name="f43" fmla="val 1835771"/>
              <a:gd name="f44" fmla="val 1025181"/>
              <a:gd name="f45" fmla="val 1871073"/>
              <a:gd name="f46" fmla="val 1053919"/>
              <a:gd name="f47" fmla="val 1972805"/>
              <a:gd name="f48" fmla="val 55322"/>
              <a:gd name="f49" fmla="val 1853193"/>
              <a:gd name="f50" fmla="val 1875472"/>
              <a:gd name="f51" fmla="val 1873186"/>
              <a:gd name="f52" fmla="val 45119"/>
              <a:gd name="f53" fmla="val 1776588"/>
              <a:gd name="f54" fmla="val 993350"/>
              <a:gd name="f55" fmla="val 973388"/>
              <a:gd name="f56" fmla="val 1735650"/>
              <a:gd name="f57" fmla="val 1713374"/>
              <a:gd name="f58" fmla="val 961784"/>
              <a:gd name="f59" fmla="val 1755557"/>
              <a:gd name="f60" fmla="val 979877"/>
              <a:gd name="f61" fmla="val 1851022"/>
              <a:gd name="f62" fmla="val 42848"/>
              <a:gd name="f63" fmla="val 1730668"/>
              <a:gd name="f64" fmla="val 1753056"/>
              <a:gd name="f65" fmla="val 1751404"/>
              <a:gd name="f66" fmla="val 32610"/>
              <a:gd name="f67" fmla="val 1661086"/>
              <a:gd name="f68" fmla="val 919190"/>
              <a:gd name="f69" fmla="val 910098"/>
              <a:gd name="f70" fmla="val 1613232"/>
              <a:gd name="f71" fmla="val 1590961"/>
              <a:gd name="f72" fmla="val 898495"/>
              <a:gd name="f73" fmla="val 1639954"/>
              <a:gd name="f74" fmla="val 905712"/>
              <a:gd name="f75" fmla="val 1729127"/>
              <a:gd name="f76" fmla="val 30432"/>
              <a:gd name="f77" fmla="val 1608247"/>
              <a:gd name="f78" fmla="val 1630525"/>
              <a:gd name="f79" fmla="val 1629507"/>
              <a:gd name="f80" fmla="val 20086"/>
              <a:gd name="f81" fmla="val 1545469"/>
              <a:gd name="f82" fmla="val 844919"/>
              <a:gd name="f83" fmla="val 846701"/>
              <a:gd name="f84" fmla="val 1490712"/>
              <a:gd name="f85" fmla="val 1468436"/>
              <a:gd name="f86" fmla="val 835206"/>
              <a:gd name="f87" fmla="val 1524451"/>
              <a:gd name="f88" fmla="val 831445"/>
              <a:gd name="f89" fmla="val 1607345"/>
              <a:gd name="f90" fmla="val 17816"/>
              <a:gd name="f91" fmla="val 1485833"/>
              <a:gd name="f92" fmla="val 1508109"/>
              <a:gd name="f93" fmla="val 1507724"/>
              <a:gd name="f94" fmla="val 7596"/>
              <a:gd name="f95" fmla="val 1429966"/>
              <a:gd name="f96" fmla="val 770778"/>
              <a:gd name="f97" fmla="val 783416"/>
              <a:gd name="f98" fmla="val 1368317"/>
              <a:gd name="f99" fmla="val 1346041"/>
              <a:gd name="f100" fmla="val 771917"/>
              <a:gd name="f101" fmla="val 1408949"/>
              <a:gd name="f102" fmla="val 757304"/>
              <a:gd name="f103" fmla="val 1485563"/>
              <a:gd name="f104" fmla="val 5325"/>
              <a:gd name="f105" fmla="val 1362591"/>
              <a:gd name="f106" fmla="val 1385194"/>
              <a:gd name="f107" fmla="val 1364797"/>
              <a:gd name="f108" fmla="val 133264"/>
              <a:gd name="f109" fmla="val 1234684"/>
              <a:gd name="f110" fmla="val 767432"/>
              <a:gd name="f111" fmla="val 672215"/>
              <a:gd name="f112" fmla="val 1245917"/>
              <a:gd name="f113" fmla="val 1223641"/>
              <a:gd name="f114" fmla="val 661385"/>
              <a:gd name="f115" fmla="val 1214835"/>
              <a:gd name="f116" fmla="val 752908"/>
              <a:gd name="f117" fmla="val 1342864"/>
              <a:gd name="f118" fmla="val 128894"/>
              <a:gd name="f119" fmla="val 1238878"/>
              <a:gd name="f120" fmla="val 1261388"/>
              <a:gd name="f121" fmla="val 1244763"/>
              <a:gd name="f122" fmla="val 108614"/>
              <a:gd name="f123" fmla="val 1126083"/>
              <a:gd name="f124" fmla="val 687031"/>
              <a:gd name="f125" fmla="val 613049"/>
              <a:gd name="f126" fmla="val 1123397"/>
              <a:gd name="f127" fmla="val 1101121"/>
              <a:gd name="f128" fmla="val 602316"/>
              <a:gd name="f129" fmla="val 1106344"/>
              <a:gd name="f130" fmla="val 672419"/>
              <a:gd name="f131" fmla="val 1222940"/>
              <a:gd name="f132" fmla="val 104135"/>
              <a:gd name="f133" fmla="val 1115178"/>
              <a:gd name="f134" fmla="val 1137688"/>
              <a:gd name="f135" fmla="val 1124836"/>
              <a:gd name="f136" fmla="val 83962"/>
              <a:gd name="f137" fmla="val 1017592"/>
              <a:gd name="f138" fmla="val 606647"/>
              <a:gd name="f139" fmla="val 553979"/>
              <a:gd name="f140" fmla="val 1000978"/>
              <a:gd name="f141" fmla="val 978703"/>
              <a:gd name="f142" fmla="val 543246"/>
              <a:gd name="f143" fmla="val 997852"/>
              <a:gd name="f144" fmla="val 592039"/>
              <a:gd name="f145" fmla="val 1103012"/>
              <a:gd name="f146" fmla="val 79485"/>
              <a:gd name="f147" fmla="val 991375"/>
              <a:gd name="f148" fmla="val 1013997"/>
              <a:gd name="f149" fmla="val 1004915"/>
              <a:gd name="f150" fmla="val 59331"/>
              <a:gd name="f151" fmla="val 909100"/>
              <a:gd name="f152" fmla="val 526286"/>
              <a:gd name="f153" fmla="val 494909"/>
              <a:gd name="f154" fmla="val 878583"/>
              <a:gd name="f155" fmla="val 856307"/>
              <a:gd name="f156" fmla="val 484176"/>
              <a:gd name="f157" fmla="val 889272"/>
              <a:gd name="f158" fmla="val 511676"/>
              <a:gd name="f159" fmla="val 982981"/>
              <a:gd name="f160" fmla="val 54853"/>
              <a:gd name="f161" fmla="val 866108"/>
              <a:gd name="f162" fmla="val 888384"/>
              <a:gd name="f163" fmla="val 884876"/>
              <a:gd name="f164" fmla="val 34680"/>
              <a:gd name="f165" fmla="val 800495"/>
              <a:gd name="f166" fmla="val 445883"/>
              <a:gd name="f167" fmla="val 435739"/>
              <a:gd name="f168" fmla="val 756058"/>
              <a:gd name="f169" fmla="val 733782"/>
              <a:gd name="f170" fmla="val 425107"/>
              <a:gd name="f171" fmla="val 780781"/>
              <a:gd name="f172" fmla="val 431187"/>
              <a:gd name="f173" fmla="val 863057"/>
              <a:gd name="f174" fmla="val 30169"/>
              <a:gd name="f175" fmla="val 743692"/>
              <a:gd name="f176" fmla="val 765973"/>
              <a:gd name="f177" fmla="val 764957"/>
              <a:gd name="f178" fmla="val 10048"/>
              <a:gd name="f179" fmla="val 692029"/>
              <a:gd name="f180" fmla="val 365521"/>
              <a:gd name="f181" fmla="val 376767"/>
              <a:gd name="f182" fmla="val 633662"/>
              <a:gd name="f183" fmla="val 611386"/>
              <a:gd name="f184" fmla="val 365938"/>
              <a:gd name="f185" fmla="val 672265"/>
              <a:gd name="f186" fmla="val 350911"/>
              <a:gd name="f187" fmla="val 743129"/>
              <a:gd name="f188" fmla="val 5570"/>
              <a:gd name="f189" fmla="val 617163"/>
              <a:gd name="f190" fmla="val 640489"/>
              <a:gd name="f191" fmla="val 606611"/>
              <a:gd name="f192" fmla="val 108906"/>
              <a:gd name="f193" fmla="val 506524"/>
              <a:gd name="f194" fmla="val 345128"/>
              <a:gd name="f195" fmla="val 272312"/>
              <a:gd name="f196" fmla="val 511248"/>
              <a:gd name="f197" fmla="val 488972"/>
              <a:gd name="f198" fmla="val 263030"/>
              <a:gd name="f199" fmla="val 489290"/>
              <a:gd name="f200" fmla="val 328485"/>
              <a:gd name="f201" fmla="val 585980"/>
              <a:gd name="f202" fmla="val 100252"/>
              <a:gd name="f203" fmla="val 489561"/>
              <a:gd name="f204" fmla="val 512789"/>
              <a:gd name="f205" fmla="val 493721"/>
              <a:gd name="f206" fmla="val 61289"/>
              <a:gd name="f207" fmla="val 412246"/>
              <a:gd name="f208" fmla="val 253561"/>
              <a:gd name="f209" fmla="val 221597"/>
              <a:gd name="f210" fmla="val 388735"/>
              <a:gd name="f211" fmla="val 366459"/>
              <a:gd name="f212" fmla="val 212399"/>
              <a:gd name="f213" fmla="val 395116"/>
              <a:gd name="f214" fmla="val 236854"/>
              <a:gd name="f215" fmla="val 473199"/>
              <a:gd name="f216" fmla="val 52587"/>
              <a:gd name="f217" fmla="val 361966"/>
              <a:gd name="f218" fmla="val 385181"/>
              <a:gd name="f219" fmla="val 380937"/>
              <a:gd name="f220" fmla="val 13636"/>
              <a:gd name="f221" fmla="val 318070"/>
              <a:gd name="f222" fmla="val 161973"/>
              <a:gd name="f223" fmla="val 170965"/>
              <a:gd name="f224" fmla="val 266328"/>
              <a:gd name="f225" fmla="val 244052"/>
              <a:gd name="f226" fmla="val 161767"/>
              <a:gd name="f227" fmla="val 300940"/>
              <a:gd name="f228" fmla="val 145329"/>
              <a:gd name="f229" fmla="val 360416"/>
              <a:gd name="f230" fmla="val 4982"/>
              <a:gd name="f231" fmla="val 218905"/>
              <a:gd name="f232" fmla="val 249720"/>
              <a:gd name="f233" fmla="val 241311"/>
              <a:gd name="f234" fmla="val 15475"/>
              <a:gd name="f235" fmla="val 188962"/>
              <a:gd name="f236" fmla="val 92909"/>
              <a:gd name="f237" fmla="val 100349"/>
              <a:gd name="f238" fmla="val 143932"/>
              <a:gd name="f239" fmla="val 121656"/>
              <a:gd name="f240" fmla="val 74091"/>
              <a:gd name="f241" fmla="val 141290"/>
              <a:gd name="f242" fmla="val 91533"/>
              <a:gd name="f243" fmla="val 189966"/>
              <a:gd name="f244" fmla="val 42875"/>
              <a:gd name="f245" fmla="+- 0 0 -90"/>
              <a:gd name="f246" fmla="*/ f3 1 2242827"/>
              <a:gd name="f247" fmla="*/ f4 1 2102966"/>
              <a:gd name="f248" fmla="+- f7 0 f5"/>
              <a:gd name="f249" fmla="+- f6 0 f5"/>
              <a:gd name="f250" fmla="*/ f245 f0 1"/>
              <a:gd name="f251" fmla="*/ f249 1 2242827"/>
              <a:gd name="f252" fmla="*/ f248 1 2102966"/>
              <a:gd name="f253" fmla="*/ 2220549 f249 1"/>
              <a:gd name="f254" fmla="*/ 0 f248 1"/>
              <a:gd name="f255" fmla="*/ 2242827 f249 1"/>
              <a:gd name="f256" fmla="*/ 2238641 f249 1"/>
              <a:gd name="f257" fmla="*/ 82607 f248 1"/>
              <a:gd name="f258" fmla="*/ 1 f249 1"/>
              <a:gd name="f259" fmla="*/ 2102966 f248 1"/>
              <a:gd name="f260" fmla="*/ 2080690 f248 1"/>
              <a:gd name="f261" fmla="*/ 2216479 f249 1"/>
              <a:gd name="f262" fmla="*/ 80336 f248 1"/>
              <a:gd name="f263" fmla="*/ 2098030 f249 1"/>
              <a:gd name="f264" fmla="*/ 2120412 f249 1"/>
              <a:gd name="f265" fmla="*/ 2116859 f249 1"/>
              <a:gd name="f266" fmla="*/ 70117 f248 1"/>
              <a:gd name="f267" fmla="*/ 1980571 f248 1"/>
              <a:gd name="f268" fmla="*/ 1958295 f248 1"/>
              <a:gd name="f269" fmla="*/ 2094588 f249 1"/>
              <a:gd name="f270" fmla="*/ 67938 f248 1"/>
              <a:gd name="f271" fmla="*/ 1975608 f249 1"/>
              <a:gd name="f272" fmla="*/ 1997887 f249 1"/>
              <a:gd name="f273" fmla="*/ 1994968 f249 1"/>
              <a:gd name="f274" fmla="*/ 57611 f248 1"/>
              <a:gd name="f275" fmla="*/ 1858047 f248 1"/>
              <a:gd name="f276" fmla="*/ 1835771 f248 1"/>
              <a:gd name="f277" fmla="*/ 1972805 f249 1"/>
              <a:gd name="f278" fmla="*/ 55322 f248 1"/>
              <a:gd name="f279" fmla="*/ 1853193 f249 1"/>
              <a:gd name="f280" fmla="*/ 1875472 f249 1"/>
              <a:gd name="f281" fmla="*/ 1873186 f249 1"/>
              <a:gd name="f282" fmla="*/ 45119 f248 1"/>
              <a:gd name="f283" fmla="*/ 0 f249 1"/>
              <a:gd name="f284" fmla="*/ 1735650 f248 1"/>
              <a:gd name="f285" fmla="*/ 1713374 f248 1"/>
              <a:gd name="f286" fmla="*/ 1851022 f249 1"/>
              <a:gd name="f287" fmla="*/ 42848 f248 1"/>
              <a:gd name="f288" fmla="*/ 1730668 f249 1"/>
              <a:gd name="f289" fmla="*/ 1753056 f249 1"/>
              <a:gd name="f290" fmla="*/ 1751404 f249 1"/>
              <a:gd name="f291" fmla="*/ 32610 f248 1"/>
              <a:gd name="f292" fmla="*/ 1613232 f248 1"/>
              <a:gd name="f293" fmla="*/ 1590961 f248 1"/>
              <a:gd name="f294" fmla="*/ 1729127 f249 1"/>
              <a:gd name="f295" fmla="*/ 30432 f248 1"/>
              <a:gd name="f296" fmla="*/ 1608247 f249 1"/>
              <a:gd name="f297" fmla="*/ 1630525 f249 1"/>
              <a:gd name="f298" fmla="*/ 1629507 f249 1"/>
              <a:gd name="f299" fmla="*/ 20086 f248 1"/>
              <a:gd name="f300" fmla="*/ 1490712 f248 1"/>
              <a:gd name="f301" fmla="*/ 1468436 f248 1"/>
              <a:gd name="f302" fmla="*/ 1607345 f249 1"/>
              <a:gd name="f303" fmla="*/ 17816 f248 1"/>
              <a:gd name="f304" fmla="*/ 1485833 f249 1"/>
              <a:gd name="f305" fmla="*/ 1508109 f249 1"/>
              <a:gd name="f306" fmla="*/ 1507724 f249 1"/>
              <a:gd name="f307" fmla="*/ 7596 f248 1"/>
              <a:gd name="f308" fmla="*/ 1368317 f248 1"/>
              <a:gd name="f309" fmla="*/ 1346041 f248 1"/>
              <a:gd name="f310" fmla="*/ 1485563 f249 1"/>
              <a:gd name="f311" fmla="*/ 5325 f248 1"/>
              <a:gd name="f312" fmla="*/ 1362591 f249 1"/>
              <a:gd name="f313" fmla="*/ 1385194 f249 1"/>
              <a:gd name="f314" fmla="*/ 1364797 f249 1"/>
              <a:gd name="f315" fmla="*/ 133264 f248 1"/>
              <a:gd name="f316" fmla="*/ 1245917 f248 1"/>
              <a:gd name="f317" fmla="*/ 1223641 f248 1"/>
              <a:gd name="f318" fmla="*/ 1342864 f249 1"/>
              <a:gd name="f319" fmla="*/ 128894 f248 1"/>
              <a:gd name="f320" fmla="*/ 1238878 f249 1"/>
              <a:gd name="f321" fmla="*/ 1261388 f249 1"/>
              <a:gd name="f322" fmla="*/ 1244763 f249 1"/>
              <a:gd name="f323" fmla="*/ 108614 f248 1"/>
              <a:gd name="f324" fmla="*/ 1123397 f248 1"/>
              <a:gd name="f325" fmla="*/ 1101121 f248 1"/>
              <a:gd name="f326" fmla="*/ 1222940 f249 1"/>
              <a:gd name="f327" fmla="*/ 104135 f248 1"/>
              <a:gd name="f328" fmla="*/ 1115178 f249 1"/>
              <a:gd name="f329" fmla="*/ 1137688 f249 1"/>
              <a:gd name="f330" fmla="*/ 1124836 f249 1"/>
              <a:gd name="f331" fmla="*/ 83962 f248 1"/>
              <a:gd name="f332" fmla="*/ 1000978 f248 1"/>
              <a:gd name="f333" fmla="*/ 978703 f248 1"/>
              <a:gd name="f334" fmla="*/ 1103012 f249 1"/>
              <a:gd name="f335" fmla="*/ 79485 f248 1"/>
              <a:gd name="f336" fmla="*/ 991375 f249 1"/>
              <a:gd name="f337" fmla="*/ 1013997 f249 1"/>
              <a:gd name="f338" fmla="*/ 1004915 f249 1"/>
              <a:gd name="f339" fmla="*/ 59331 f248 1"/>
              <a:gd name="f340" fmla="*/ 878583 f248 1"/>
              <a:gd name="f341" fmla="*/ 856307 f248 1"/>
              <a:gd name="f342" fmla="*/ 982981 f249 1"/>
              <a:gd name="f343" fmla="*/ 54853 f248 1"/>
              <a:gd name="f344" fmla="*/ 866108 f249 1"/>
              <a:gd name="f345" fmla="*/ 888384 f249 1"/>
              <a:gd name="f346" fmla="*/ 884876 f249 1"/>
              <a:gd name="f347" fmla="*/ 34680 f248 1"/>
              <a:gd name="f348" fmla="*/ 756058 f248 1"/>
              <a:gd name="f349" fmla="*/ 733782 f248 1"/>
              <a:gd name="f350" fmla="*/ 863057 f249 1"/>
              <a:gd name="f351" fmla="*/ 30169 f248 1"/>
              <a:gd name="f352" fmla="*/ 743692 f249 1"/>
              <a:gd name="f353" fmla="*/ 765973 f249 1"/>
              <a:gd name="f354" fmla="*/ 764957 f249 1"/>
              <a:gd name="f355" fmla="*/ 10048 f248 1"/>
              <a:gd name="f356" fmla="*/ 633662 f248 1"/>
              <a:gd name="f357" fmla="*/ 611386 f248 1"/>
              <a:gd name="f358" fmla="*/ 743129 f249 1"/>
              <a:gd name="f359" fmla="*/ 5570 f248 1"/>
              <a:gd name="f360" fmla="*/ 617163 f249 1"/>
              <a:gd name="f361" fmla="*/ 640489 f249 1"/>
              <a:gd name="f362" fmla="*/ 606611 f249 1"/>
              <a:gd name="f363" fmla="*/ 108906 f248 1"/>
              <a:gd name="f364" fmla="*/ 511248 f248 1"/>
              <a:gd name="f365" fmla="*/ 488972 f248 1"/>
              <a:gd name="f366" fmla="*/ 585980 f249 1"/>
              <a:gd name="f367" fmla="*/ 100252 f248 1"/>
              <a:gd name="f368" fmla="*/ 489561 f249 1"/>
              <a:gd name="f369" fmla="*/ 512789 f249 1"/>
              <a:gd name="f370" fmla="*/ 493721 f249 1"/>
              <a:gd name="f371" fmla="*/ 61289 f248 1"/>
              <a:gd name="f372" fmla="*/ 388735 f248 1"/>
              <a:gd name="f373" fmla="*/ 366459 f248 1"/>
              <a:gd name="f374" fmla="*/ 473199 f249 1"/>
              <a:gd name="f375" fmla="*/ 52587 f248 1"/>
              <a:gd name="f376" fmla="*/ 361966 f249 1"/>
              <a:gd name="f377" fmla="*/ 385181 f249 1"/>
              <a:gd name="f378" fmla="*/ 380937 f249 1"/>
              <a:gd name="f379" fmla="*/ 13636 f248 1"/>
              <a:gd name="f380" fmla="*/ 266328 f248 1"/>
              <a:gd name="f381" fmla="*/ 244052 f248 1"/>
              <a:gd name="f382" fmla="*/ 360416 f249 1"/>
              <a:gd name="f383" fmla="*/ 4982 f248 1"/>
              <a:gd name="f384" fmla="*/ 218905 f249 1"/>
              <a:gd name="f385" fmla="*/ 249720 f249 1"/>
              <a:gd name="f386" fmla="*/ 241311 f249 1"/>
              <a:gd name="f387" fmla="*/ 15475 f248 1"/>
              <a:gd name="f388" fmla="*/ 143932 f248 1"/>
              <a:gd name="f389" fmla="*/ 121656 f248 1"/>
              <a:gd name="f390" fmla="*/ 189966 f249 1"/>
              <a:gd name="f391" fmla="*/ 42875 f248 1"/>
              <a:gd name="f392" fmla="*/ f250 1 f2"/>
              <a:gd name="f393" fmla="*/ f253 1 2242827"/>
              <a:gd name="f394" fmla="*/ f254 1 2102966"/>
              <a:gd name="f395" fmla="*/ f255 1 2242827"/>
              <a:gd name="f396" fmla="*/ f256 1 2242827"/>
              <a:gd name="f397" fmla="*/ f257 1 2102966"/>
              <a:gd name="f398" fmla="*/ f258 1 2242827"/>
              <a:gd name="f399" fmla="*/ f259 1 2102966"/>
              <a:gd name="f400" fmla="*/ f260 1 2102966"/>
              <a:gd name="f401" fmla="*/ f261 1 2242827"/>
              <a:gd name="f402" fmla="*/ f262 1 2102966"/>
              <a:gd name="f403" fmla="*/ f263 1 2242827"/>
              <a:gd name="f404" fmla="*/ f264 1 2242827"/>
              <a:gd name="f405" fmla="*/ f265 1 2242827"/>
              <a:gd name="f406" fmla="*/ f266 1 2102966"/>
              <a:gd name="f407" fmla="*/ f267 1 2102966"/>
              <a:gd name="f408" fmla="*/ f268 1 2102966"/>
              <a:gd name="f409" fmla="*/ f269 1 2242827"/>
              <a:gd name="f410" fmla="*/ f270 1 2102966"/>
              <a:gd name="f411" fmla="*/ f271 1 2242827"/>
              <a:gd name="f412" fmla="*/ f272 1 2242827"/>
              <a:gd name="f413" fmla="*/ f273 1 2242827"/>
              <a:gd name="f414" fmla="*/ f274 1 2102966"/>
              <a:gd name="f415" fmla="*/ f275 1 2102966"/>
              <a:gd name="f416" fmla="*/ f276 1 2102966"/>
              <a:gd name="f417" fmla="*/ f277 1 2242827"/>
              <a:gd name="f418" fmla="*/ f278 1 2102966"/>
              <a:gd name="f419" fmla="*/ f279 1 2242827"/>
              <a:gd name="f420" fmla="*/ f280 1 2242827"/>
              <a:gd name="f421" fmla="*/ f281 1 2242827"/>
              <a:gd name="f422" fmla="*/ f282 1 2102966"/>
              <a:gd name="f423" fmla="*/ f283 1 2242827"/>
              <a:gd name="f424" fmla="*/ f284 1 2102966"/>
              <a:gd name="f425" fmla="*/ f285 1 2102966"/>
              <a:gd name="f426" fmla="*/ f286 1 2242827"/>
              <a:gd name="f427" fmla="*/ f287 1 2102966"/>
              <a:gd name="f428" fmla="*/ f288 1 2242827"/>
              <a:gd name="f429" fmla="*/ f289 1 2242827"/>
              <a:gd name="f430" fmla="*/ f290 1 2242827"/>
              <a:gd name="f431" fmla="*/ f291 1 2102966"/>
              <a:gd name="f432" fmla="*/ f292 1 2102966"/>
              <a:gd name="f433" fmla="*/ f293 1 2102966"/>
              <a:gd name="f434" fmla="*/ f294 1 2242827"/>
              <a:gd name="f435" fmla="*/ f295 1 2102966"/>
              <a:gd name="f436" fmla="*/ f296 1 2242827"/>
              <a:gd name="f437" fmla="*/ f297 1 2242827"/>
              <a:gd name="f438" fmla="*/ f298 1 2242827"/>
              <a:gd name="f439" fmla="*/ f299 1 2102966"/>
              <a:gd name="f440" fmla="*/ f300 1 2102966"/>
              <a:gd name="f441" fmla="*/ f301 1 2102966"/>
              <a:gd name="f442" fmla="*/ f302 1 2242827"/>
              <a:gd name="f443" fmla="*/ f303 1 2102966"/>
              <a:gd name="f444" fmla="*/ f304 1 2242827"/>
              <a:gd name="f445" fmla="*/ f305 1 2242827"/>
              <a:gd name="f446" fmla="*/ f306 1 2242827"/>
              <a:gd name="f447" fmla="*/ f307 1 2102966"/>
              <a:gd name="f448" fmla="*/ f308 1 2102966"/>
              <a:gd name="f449" fmla="*/ f309 1 2102966"/>
              <a:gd name="f450" fmla="*/ f310 1 2242827"/>
              <a:gd name="f451" fmla="*/ f311 1 2102966"/>
              <a:gd name="f452" fmla="*/ f312 1 2242827"/>
              <a:gd name="f453" fmla="*/ f313 1 2242827"/>
              <a:gd name="f454" fmla="*/ f314 1 2242827"/>
              <a:gd name="f455" fmla="*/ f315 1 2102966"/>
              <a:gd name="f456" fmla="*/ f316 1 2102966"/>
              <a:gd name="f457" fmla="*/ f317 1 2102966"/>
              <a:gd name="f458" fmla="*/ f318 1 2242827"/>
              <a:gd name="f459" fmla="*/ f319 1 2102966"/>
              <a:gd name="f460" fmla="*/ f320 1 2242827"/>
              <a:gd name="f461" fmla="*/ f321 1 2242827"/>
              <a:gd name="f462" fmla="*/ f322 1 2242827"/>
              <a:gd name="f463" fmla="*/ f323 1 2102966"/>
              <a:gd name="f464" fmla="*/ f324 1 2102966"/>
              <a:gd name="f465" fmla="*/ f325 1 2102966"/>
              <a:gd name="f466" fmla="*/ f326 1 2242827"/>
              <a:gd name="f467" fmla="*/ f327 1 2102966"/>
              <a:gd name="f468" fmla="*/ f328 1 2242827"/>
              <a:gd name="f469" fmla="*/ f329 1 2242827"/>
              <a:gd name="f470" fmla="*/ f330 1 2242827"/>
              <a:gd name="f471" fmla="*/ f331 1 2102966"/>
              <a:gd name="f472" fmla="*/ f332 1 2102966"/>
              <a:gd name="f473" fmla="*/ f333 1 2102966"/>
              <a:gd name="f474" fmla="*/ f334 1 2242827"/>
              <a:gd name="f475" fmla="*/ f335 1 2102966"/>
              <a:gd name="f476" fmla="*/ f336 1 2242827"/>
              <a:gd name="f477" fmla="*/ f337 1 2242827"/>
              <a:gd name="f478" fmla="*/ f338 1 2242827"/>
              <a:gd name="f479" fmla="*/ f339 1 2102966"/>
              <a:gd name="f480" fmla="*/ f340 1 2102966"/>
              <a:gd name="f481" fmla="*/ f341 1 2102966"/>
              <a:gd name="f482" fmla="*/ f342 1 2242827"/>
              <a:gd name="f483" fmla="*/ f343 1 2102966"/>
              <a:gd name="f484" fmla="*/ f344 1 2242827"/>
              <a:gd name="f485" fmla="*/ f345 1 2242827"/>
              <a:gd name="f486" fmla="*/ f346 1 2242827"/>
              <a:gd name="f487" fmla="*/ f347 1 2102966"/>
              <a:gd name="f488" fmla="*/ f348 1 2102966"/>
              <a:gd name="f489" fmla="*/ f349 1 2102966"/>
              <a:gd name="f490" fmla="*/ f350 1 2242827"/>
              <a:gd name="f491" fmla="*/ f351 1 2102966"/>
              <a:gd name="f492" fmla="*/ f352 1 2242827"/>
              <a:gd name="f493" fmla="*/ f353 1 2242827"/>
              <a:gd name="f494" fmla="*/ f354 1 2242827"/>
              <a:gd name="f495" fmla="*/ f355 1 2102966"/>
              <a:gd name="f496" fmla="*/ f356 1 2102966"/>
              <a:gd name="f497" fmla="*/ f357 1 2102966"/>
              <a:gd name="f498" fmla="*/ f358 1 2242827"/>
              <a:gd name="f499" fmla="*/ f359 1 2102966"/>
              <a:gd name="f500" fmla="*/ f360 1 2242827"/>
              <a:gd name="f501" fmla="*/ f361 1 2242827"/>
              <a:gd name="f502" fmla="*/ f362 1 2242827"/>
              <a:gd name="f503" fmla="*/ f363 1 2102966"/>
              <a:gd name="f504" fmla="*/ f364 1 2102966"/>
              <a:gd name="f505" fmla="*/ f365 1 2102966"/>
              <a:gd name="f506" fmla="*/ f366 1 2242827"/>
              <a:gd name="f507" fmla="*/ f367 1 2102966"/>
              <a:gd name="f508" fmla="*/ f368 1 2242827"/>
              <a:gd name="f509" fmla="*/ f369 1 2242827"/>
              <a:gd name="f510" fmla="*/ f370 1 2242827"/>
              <a:gd name="f511" fmla="*/ f371 1 2102966"/>
              <a:gd name="f512" fmla="*/ f372 1 2102966"/>
              <a:gd name="f513" fmla="*/ f373 1 2102966"/>
              <a:gd name="f514" fmla="*/ f374 1 2242827"/>
              <a:gd name="f515" fmla="*/ f375 1 2102966"/>
              <a:gd name="f516" fmla="*/ f376 1 2242827"/>
              <a:gd name="f517" fmla="*/ f377 1 2242827"/>
              <a:gd name="f518" fmla="*/ f378 1 2242827"/>
              <a:gd name="f519" fmla="*/ f379 1 2102966"/>
              <a:gd name="f520" fmla="*/ f380 1 2102966"/>
              <a:gd name="f521" fmla="*/ f381 1 2102966"/>
              <a:gd name="f522" fmla="*/ f382 1 2242827"/>
              <a:gd name="f523" fmla="*/ f383 1 2102966"/>
              <a:gd name="f524" fmla="*/ f384 1 2242827"/>
              <a:gd name="f525" fmla="*/ f385 1 2242827"/>
              <a:gd name="f526" fmla="*/ f386 1 2242827"/>
              <a:gd name="f527" fmla="*/ f387 1 2102966"/>
              <a:gd name="f528" fmla="*/ f388 1 2102966"/>
              <a:gd name="f529" fmla="*/ f389 1 2102966"/>
              <a:gd name="f530" fmla="*/ f390 1 2242827"/>
              <a:gd name="f531" fmla="*/ f391 1 2102966"/>
              <a:gd name="f532" fmla="*/ f5 1 f251"/>
              <a:gd name="f533" fmla="*/ f6 1 f251"/>
              <a:gd name="f534" fmla="*/ f5 1 f252"/>
              <a:gd name="f535" fmla="*/ f7 1 f252"/>
              <a:gd name="f536" fmla="+- f392 0 f1"/>
              <a:gd name="f537" fmla="*/ f393 1 f251"/>
              <a:gd name="f538" fmla="*/ f394 1 f252"/>
              <a:gd name="f539" fmla="*/ f395 1 f251"/>
              <a:gd name="f540" fmla="*/ f396 1 f251"/>
              <a:gd name="f541" fmla="*/ f397 1 f252"/>
              <a:gd name="f542" fmla="*/ f398 1 f251"/>
              <a:gd name="f543" fmla="*/ f399 1 f252"/>
              <a:gd name="f544" fmla="*/ f400 1 f252"/>
              <a:gd name="f545" fmla="*/ f401 1 f251"/>
              <a:gd name="f546" fmla="*/ f402 1 f252"/>
              <a:gd name="f547" fmla="*/ f403 1 f251"/>
              <a:gd name="f548" fmla="*/ f404 1 f251"/>
              <a:gd name="f549" fmla="*/ f405 1 f251"/>
              <a:gd name="f550" fmla="*/ f406 1 f252"/>
              <a:gd name="f551" fmla="*/ f407 1 f252"/>
              <a:gd name="f552" fmla="*/ f408 1 f252"/>
              <a:gd name="f553" fmla="*/ f409 1 f251"/>
              <a:gd name="f554" fmla="*/ f410 1 f252"/>
              <a:gd name="f555" fmla="*/ f411 1 f251"/>
              <a:gd name="f556" fmla="*/ f412 1 f251"/>
              <a:gd name="f557" fmla="*/ f413 1 f251"/>
              <a:gd name="f558" fmla="*/ f414 1 f252"/>
              <a:gd name="f559" fmla="*/ f415 1 f252"/>
              <a:gd name="f560" fmla="*/ f416 1 f252"/>
              <a:gd name="f561" fmla="*/ f417 1 f251"/>
              <a:gd name="f562" fmla="*/ f418 1 f252"/>
              <a:gd name="f563" fmla="*/ f419 1 f251"/>
              <a:gd name="f564" fmla="*/ f420 1 f251"/>
              <a:gd name="f565" fmla="*/ f421 1 f251"/>
              <a:gd name="f566" fmla="*/ f422 1 f252"/>
              <a:gd name="f567" fmla="*/ f423 1 f251"/>
              <a:gd name="f568" fmla="*/ f424 1 f252"/>
              <a:gd name="f569" fmla="*/ f425 1 f252"/>
              <a:gd name="f570" fmla="*/ f426 1 f251"/>
              <a:gd name="f571" fmla="*/ f427 1 f252"/>
              <a:gd name="f572" fmla="*/ f428 1 f251"/>
              <a:gd name="f573" fmla="*/ f429 1 f251"/>
              <a:gd name="f574" fmla="*/ f430 1 f251"/>
              <a:gd name="f575" fmla="*/ f431 1 f252"/>
              <a:gd name="f576" fmla="*/ f432 1 f252"/>
              <a:gd name="f577" fmla="*/ f433 1 f252"/>
              <a:gd name="f578" fmla="*/ f434 1 f251"/>
              <a:gd name="f579" fmla="*/ f435 1 f252"/>
              <a:gd name="f580" fmla="*/ f436 1 f251"/>
              <a:gd name="f581" fmla="*/ f437 1 f251"/>
              <a:gd name="f582" fmla="*/ f438 1 f251"/>
              <a:gd name="f583" fmla="*/ f439 1 f252"/>
              <a:gd name="f584" fmla="*/ f440 1 f252"/>
              <a:gd name="f585" fmla="*/ f441 1 f252"/>
              <a:gd name="f586" fmla="*/ f442 1 f251"/>
              <a:gd name="f587" fmla="*/ f443 1 f252"/>
              <a:gd name="f588" fmla="*/ f444 1 f251"/>
              <a:gd name="f589" fmla="*/ f445 1 f251"/>
              <a:gd name="f590" fmla="*/ f446 1 f251"/>
              <a:gd name="f591" fmla="*/ f447 1 f252"/>
              <a:gd name="f592" fmla="*/ f448 1 f252"/>
              <a:gd name="f593" fmla="*/ f449 1 f252"/>
              <a:gd name="f594" fmla="*/ f450 1 f251"/>
              <a:gd name="f595" fmla="*/ f451 1 f252"/>
              <a:gd name="f596" fmla="*/ f452 1 f251"/>
              <a:gd name="f597" fmla="*/ f453 1 f251"/>
              <a:gd name="f598" fmla="*/ f454 1 f251"/>
              <a:gd name="f599" fmla="*/ f455 1 f252"/>
              <a:gd name="f600" fmla="*/ f456 1 f252"/>
              <a:gd name="f601" fmla="*/ f457 1 f252"/>
              <a:gd name="f602" fmla="*/ f458 1 f251"/>
              <a:gd name="f603" fmla="*/ f459 1 f252"/>
              <a:gd name="f604" fmla="*/ f460 1 f251"/>
              <a:gd name="f605" fmla="*/ f461 1 f251"/>
              <a:gd name="f606" fmla="*/ f462 1 f251"/>
              <a:gd name="f607" fmla="*/ f463 1 f252"/>
              <a:gd name="f608" fmla="*/ f464 1 f252"/>
              <a:gd name="f609" fmla="*/ f465 1 f252"/>
              <a:gd name="f610" fmla="*/ f466 1 f251"/>
              <a:gd name="f611" fmla="*/ f467 1 f252"/>
              <a:gd name="f612" fmla="*/ f468 1 f251"/>
              <a:gd name="f613" fmla="*/ f469 1 f251"/>
              <a:gd name="f614" fmla="*/ f470 1 f251"/>
              <a:gd name="f615" fmla="*/ f471 1 f252"/>
              <a:gd name="f616" fmla="*/ f472 1 f252"/>
              <a:gd name="f617" fmla="*/ f473 1 f252"/>
              <a:gd name="f618" fmla="*/ f474 1 f251"/>
              <a:gd name="f619" fmla="*/ f475 1 f252"/>
              <a:gd name="f620" fmla="*/ f476 1 f251"/>
              <a:gd name="f621" fmla="*/ f477 1 f251"/>
              <a:gd name="f622" fmla="*/ f478 1 f251"/>
              <a:gd name="f623" fmla="*/ f479 1 f252"/>
              <a:gd name="f624" fmla="*/ f480 1 f252"/>
              <a:gd name="f625" fmla="*/ f481 1 f252"/>
              <a:gd name="f626" fmla="*/ f482 1 f251"/>
              <a:gd name="f627" fmla="*/ f483 1 f252"/>
              <a:gd name="f628" fmla="*/ f484 1 f251"/>
              <a:gd name="f629" fmla="*/ f485 1 f251"/>
              <a:gd name="f630" fmla="*/ f486 1 f251"/>
              <a:gd name="f631" fmla="*/ f487 1 f252"/>
              <a:gd name="f632" fmla="*/ f488 1 f252"/>
              <a:gd name="f633" fmla="*/ f489 1 f252"/>
              <a:gd name="f634" fmla="*/ f490 1 f251"/>
              <a:gd name="f635" fmla="*/ f491 1 f252"/>
              <a:gd name="f636" fmla="*/ f492 1 f251"/>
              <a:gd name="f637" fmla="*/ f493 1 f251"/>
              <a:gd name="f638" fmla="*/ f494 1 f251"/>
              <a:gd name="f639" fmla="*/ f495 1 f252"/>
              <a:gd name="f640" fmla="*/ f496 1 f252"/>
              <a:gd name="f641" fmla="*/ f497 1 f252"/>
              <a:gd name="f642" fmla="*/ f498 1 f251"/>
              <a:gd name="f643" fmla="*/ f499 1 f252"/>
              <a:gd name="f644" fmla="*/ f500 1 f251"/>
              <a:gd name="f645" fmla="*/ f501 1 f251"/>
              <a:gd name="f646" fmla="*/ f502 1 f251"/>
              <a:gd name="f647" fmla="*/ f503 1 f252"/>
              <a:gd name="f648" fmla="*/ f504 1 f252"/>
              <a:gd name="f649" fmla="*/ f505 1 f252"/>
              <a:gd name="f650" fmla="*/ f506 1 f251"/>
              <a:gd name="f651" fmla="*/ f507 1 f252"/>
              <a:gd name="f652" fmla="*/ f508 1 f251"/>
              <a:gd name="f653" fmla="*/ f509 1 f251"/>
              <a:gd name="f654" fmla="*/ f510 1 f251"/>
              <a:gd name="f655" fmla="*/ f511 1 f252"/>
              <a:gd name="f656" fmla="*/ f512 1 f252"/>
              <a:gd name="f657" fmla="*/ f513 1 f252"/>
              <a:gd name="f658" fmla="*/ f514 1 f251"/>
              <a:gd name="f659" fmla="*/ f515 1 f252"/>
              <a:gd name="f660" fmla="*/ f516 1 f251"/>
              <a:gd name="f661" fmla="*/ f517 1 f251"/>
              <a:gd name="f662" fmla="*/ f518 1 f251"/>
              <a:gd name="f663" fmla="*/ f519 1 f252"/>
              <a:gd name="f664" fmla="*/ f520 1 f252"/>
              <a:gd name="f665" fmla="*/ f521 1 f252"/>
              <a:gd name="f666" fmla="*/ f522 1 f251"/>
              <a:gd name="f667" fmla="*/ f523 1 f252"/>
              <a:gd name="f668" fmla="*/ f524 1 f251"/>
              <a:gd name="f669" fmla="*/ f525 1 f251"/>
              <a:gd name="f670" fmla="*/ f526 1 f251"/>
              <a:gd name="f671" fmla="*/ f527 1 f252"/>
              <a:gd name="f672" fmla="*/ f528 1 f252"/>
              <a:gd name="f673" fmla="*/ f529 1 f252"/>
              <a:gd name="f674" fmla="*/ f530 1 f251"/>
              <a:gd name="f675" fmla="*/ f531 1 f252"/>
              <a:gd name="f676" fmla="*/ f532 f246 1"/>
              <a:gd name="f677" fmla="*/ f533 f246 1"/>
              <a:gd name="f678" fmla="*/ f535 f247 1"/>
              <a:gd name="f679" fmla="*/ f534 f247 1"/>
              <a:gd name="f680" fmla="*/ f537 f246 1"/>
              <a:gd name="f681" fmla="*/ f538 f247 1"/>
              <a:gd name="f682" fmla="*/ f539 f246 1"/>
              <a:gd name="f683" fmla="*/ f540 f246 1"/>
              <a:gd name="f684" fmla="*/ f541 f247 1"/>
              <a:gd name="f685" fmla="*/ f542 f246 1"/>
              <a:gd name="f686" fmla="*/ f543 f247 1"/>
              <a:gd name="f687" fmla="*/ f544 f247 1"/>
              <a:gd name="f688" fmla="*/ f545 f246 1"/>
              <a:gd name="f689" fmla="*/ f546 f247 1"/>
              <a:gd name="f690" fmla="*/ f547 f246 1"/>
              <a:gd name="f691" fmla="*/ f548 f246 1"/>
              <a:gd name="f692" fmla="*/ f549 f246 1"/>
              <a:gd name="f693" fmla="*/ f550 f247 1"/>
              <a:gd name="f694" fmla="*/ f551 f247 1"/>
              <a:gd name="f695" fmla="*/ f552 f247 1"/>
              <a:gd name="f696" fmla="*/ f553 f246 1"/>
              <a:gd name="f697" fmla="*/ f554 f247 1"/>
              <a:gd name="f698" fmla="*/ f555 f246 1"/>
              <a:gd name="f699" fmla="*/ f556 f246 1"/>
              <a:gd name="f700" fmla="*/ f557 f246 1"/>
              <a:gd name="f701" fmla="*/ f558 f247 1"/>
              <a:gd name="f702" fmla="*/ f559 f247 1"/>
              <a:gd name="f703" fmla="*/ f560 f247 1"/>
              <a:gd name="f704" fmla="*/ f561 f246 1"/>
              <a:gd name="f705" fmla="*/ f562 f247 1"/>
              <a:gd name="f706" fmla="*/ f563 f246 1"/>
              <a:gd name="f707" fmla="*/ f564 f246 1"/>
              <a:gd name="f708" fmla="*/ f565 f246 1"/>
              <a:gd name="f709" fmla="*/ f566 f247 1"/>
              <a:gd name="f710" fmla="*/ f567 f246 1"/>
              <a:gd name="f711" fmla="*/ f568 f247 1"/>
              <a:gd name="f712" fmla="*/ f569 f247 1"/>
              <a:gd name="f713" fmla="*/ f570 f246 1"/>
              <a:gd name="f714" fmla="*/ f571 f247 1"/>
              <a:gd name="f715" fmla="*/ f572 f246 1"/>
              <a:gd name="f716" fmla="*/ f573 f246 1"/>
              <a:gd name="f717" fmla="*/ f574 f246 1"/>
              <a:gd name="f718" fmla="*/ f575 f247 1"/>
              <a:gd name="f719" fmla="*/ f576 f247 1"/>
              <a:gd name="f720" fmla="*/ f577 f247 1"/>
              <a:gd name="f721" fmla="*/ f578 f246 1"/>
              <a:gd name="f722" fmla="*/ f579 f247 1"/>
              <a:gd name="f723" fmla="*/ f580 f246 1"/>
              <a:gd name="f724" fmla="*/ f581 f246 1"/>
              <a:gd name="f725" fmla="*/ f582 f246 1"/>
              <a:gd name="f726" fmla="*/ f583 f247 1"/>
              <a:gd name="f727" fmla="*/ f584 f247 1"/>
              <a:gd name="f728" fmla="*/ f585 f247 1"/>
              <a:gd name="f729" fmla="*/ f586 f246 1"/>
              <a:gd name="f730" fmla="*/ f587 f247 1"/>
              <a:gd name="f731" fmla="*/ f588 f246 1"/>
              <a:gd name="f732" fmla="*/ f589 f246 1"/>
              <a:gd name="f733" fmla="*/ f590 f246 1"/>
              <a:gd name="f734" fmla="*/ f591 f247 1"/>
              <a:gd name="f735" fmla="*/ f592 f247 1"/>
              <a:gd name="f736" fmla="*/ f593 f247 1"/>
              <a:gd name="f737" fmla="*/ f594 f246 1"/>
              <a:gd name="f738" fmla="*/ f595 f247 1"/>
              <a:gd name="f739" fmla="*/ f596 f246 1"/>
              <a:gd name="f740" fmla="*/ f597 f246 1"/>
              <a:gd name="f741" fmla="*/ f598 f246 1"/>
              <a:gd name="f742" fmla="*/ f599 f247 1"/>
              <a:gd name="f743" fmla="*/ f600 f247 1"/>
              <a:gd name="f744" fmla="*/ f601 f247 1"/>
              <a:gd name="f745" fmla="*/ f602 f246 1"/>
              <a:gd name="f746" fmla="*/ f603 f247 1"/>
              <a:gd name="f747" fmla="*/ f604 f246 1"/>
              <a:gd name="f748" fmla="*/ f605 f246 1"/>
              <a:gd name="f749" fmla="*/ f606 f246 1"/>
              <a:gd name="f750" fmla="*/ f607 f247 1"/>
              <a:gd name="f751" fmla="*/ f608 f247 1"/>
              <a:gd name="f752" fmla="*/ f609 f247 1"/>
              <a:gd name="f753" fmla="*/ f610 f246 1"/>
              <a:gd name="f754" fmla="*/ f611 f247 1"/>
              <a:gd name="f755" fmla="*/ f612 f246 1"/>
              <a:gd name="f756" fmla="*/ f613 f246 1"/>
              <a:gd name="f757" fmla="*/ f614 f246 1"/>
              <a:gd name="f758" fmla="*/ f615 f247 1"/>
              <a:gd name="f759" fmla="*/ f616 f247 1"/>
              <a:gd name="f760" fmla="*/ f617 f247 1"/>
              <a:gd name="f761" fmla="*/ f618 f246 1"/>
              <a:gd name="f762" fmla="*/ f619 f247 1"/>
              <a:gd name="f763" fmla="*/ f620 f246 1"/>
              <a:gd name="f764" fmla="*/ f621 f246 1"/>
              <a:gd name="f765" fmla="*/ f622 f246 1"/>
              <a:gd name="f766" fmla="*/ f623 f247 1"/>
              <a:gd name="f767" fmla="*/ f624 f247 1"/>
              <a:gd name="f768" fmla="*/ f625 f247 1"/>
              <a:gd name="f769" fmla="*/ f626 f246 1"/>
              <a:gd name="f770" fmla="*/ f627 f247 1"/>
              <a:gd name="f771" fmla="*/ f628 f246 1"/>
              <a:gd name="f772" fmla="*/ f629 f246 1"/>
              <a:gd name="f773" fmla="*/ f630 f246 1"/>
              <a:gd name="f774" fmla="*/ f631 f247 1"/>
              <a:gd name="f775" fmla="*/ f632 f247 1"/>
              <a:gd name="f776" fmla="*/ f633 f247 1"/>
              <a:gd name="f777" fmla="*/ f634 f246 1"/>
              <a:gd name="f778" fmla="*/ f635 f247 1"/>
              <a:gd name="f779" fmla="*/ f636 f246 1"/>
              <a:gd name="f780" fmla="*/ f637 f246 1"/>
              <a:gd name="f781" fmla="*/ f638 f246 1"/>
              <a:gd name="f782" fmla="*/ f639 f247 1"/>
              <a:gd name="f783" fmla="*/ f640 f247 1"/>
              <a:gd name="f784" fmla="*/ f641 f247 1"/>
              <a:gd name="f785" fmla="*/ f642 f246 1"/>
              <a:gd name="f786" fmla="*/ f643 f247 1"/>
              <a:gd name="f787" fmla="*/ f644 f246 1"/>
              <a:gd name="f788" fmla="*/ f645 f246 1"/>
              <a:gd name="f789" fmla="*/ f646 f246 1"/>
              <a:gd name="f790" fmla="*/ f647 f247 1"/>
              <a:gd name="f791" fmla="*/ f648 f247 1"/>
              <a:gd name="f792" fmla="*/ f649 f247 1"/>
              <a:gd name="f793" fmla="*/ f650 f246 1"/>
              <a:gd name="f794" fmla="*/ f651 f247 1"/>
              <a:gd name="f795" fmla="*/ f652 f246 1"/>
              <a:gd name="f796" fmla="*/ f653 f246 1"/>
              <a:gd name="f797" fmla="*/ f654 f246 1"/>
              <a:gd name="f798" fmla="*/ f655 f247 1"/>
              <a:gd name="f799" fmla="*/ f656 f247 1"/>
              <a:gd name="f800" fmla="*/ f657 f247 1"/>
              <a:gd name="f801" fmla="*/ f658 f246 1"/>
              <a:gd name="f802" fmla="*/ f659 f247 1"/>
              <a:gd name="f803" fmla="*/ f660 f246 1"/>
              <a:gd name="f804" fmla="*/ f661 f246 1"/>
              <a:gd name="f805" fmla="*/ f662 f246 1"/>
              <a:gd name="f806" fmla="*/ f663 f247 1"/>
              <a:gd name="f807" fmla="*/ f664 f247 1"/>
              <a:gd name="f808" fmla="*/ f665 f247 1"/>
              <a:gd name="f809" fmla="*/ f666 f246 1"/>
              <a:gd name="f810" fmla="*/ f667 f247 1"/>
              <a:gd name="f811" fmla="*/ f668 f246 1"/>
              <a:gd name="f812" fmla="*/ f669 f246 1"/>
              <a:gd name="f813" fmla="*/ f670 f246 1"/>
              <a:gd name="f814" fmla="*/ f671 f247 1"/>
              <a:gd name="f815" fmla="*/ f672 f247 1"/>
              <a:gd name="f816" fmla="*/ f673 f247 1"/>
              <a:gd name="f817" fmla="*/ f674 f246 1"/>
              <a:gd name="f818" fmla="*/ f675 f2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6">
                <a:pos x="f680" y="f681"/>
              </a:cxn>
              <a:cxn ang="f536">
                <a:pos x="f682" y="f681"/>
              </a:cxn>
              <a:cxn ang="f536">
                <a:pos x="f683" y="f684"/>
              </a:cxn>
              <a:cxn ang="f536">
                <a:pos x="f685" y="f686"/>
              </a:cxn>
              <a:cxn ang="f536">
                <a:pos x="f685" y="f687"/>
              </a:cxn>
              <a:cxn ang="f536">
                <a:pos x="f688" y="f689"/>
              </a:cxn>
              <a:cxn ang="f536">
                <a:pos x="f690" y="f681"/>
              </a:cxn>
              <a:cxn ang="f536">
                <a:pos x="f691" y="f681"/>
              </a:cxn>
              <a:cxn ang="f536">
                <a:pos x="f692" y="f693"/>
              </a:cxn>
              <a:cxn ang="f536">
                <a:pos x="f685" y="f694"/>
              </a:cxn>
              <a:cxn ang="f536">
                <a:pos x="f685" y="f695"/>
              </a:cxn>
              <a:cxn ang="f536">
                <a:pos x="f696" y="f697"/>
              </a:cxn>
              <a:cxn ang="f536">
                <a:pos x="f698" y="f681"/>
              </a:cxn>
              <a:cxn ang="f536">
                <a:pos x="f699" y="f681"/>
              </a:cxn>
              <a:cxn ang="f536">
                <a:pos x="f700" y="f701"/>
              </a:cxn>
              <a:cxn ang="f536">
                <a:pos x="f685" y="f702"/>
              </a:cxn>
              <a:cxn ang="f536">
                <a:pos x="f685" y="f703"/>
              </a:cxn>
              <a:cxn ang="f536">
                <a:pos x="f704" y="f705"/>
              </a:cxn>
              <a:cxn ang="f536">
                <a:pos x="f706" y="f681"/>
              </a:cxn>
              <a:cxn ang="f536">
                <a:pos x="f707" y="f681"/>
              </a:cxn>
              <a:cxn ang="f536">
                <a:pos x="f708" y="f709"/>
              </a:cxn>
              <a:cxn ang="f536">
                <a:pos x="f710" y="f711"/>
              </a:cxn>
              <a:cxn ang="f536">
                <a:pos x="f710" y="f712"/>
              </a:cxn>
              <a:cxn ang="f536">
                <a:pos x="f713" y="f714"/>
              </a:cxn>
              <a:cxn ang="f536">
                <a:pos x="f715" y="f681"/>
              </a:cxn>
              <a:cxn ang="f536">
                <a:pos x="f716" y="f681"/>
              </a:cxn>
              <a:cxn ang="f536">
                <a:pos x="f717" y="f718"/>
              </a:cxn>
              <a:cxn ang="f536">
                <a:pos x="f710" y="f719"/>
              </a:cxn>
              <a:cxn ang="f536">
                <a:pos x="f710" y="f720"/>
              </a:cxn>
              <a:cxn ang="f536">
                <a:pos x="f721" y="f722"/>
              </a:cxn>
              <a:cxn ang="f536">
                <a:pos x="f723" y="f681"/>
              </a:cxn>
              <a:cxn ang="f536">
                <a:pos x="f724" y="f681"/>
              </a:cxn>
              <a:cxn ang="f536">
                <a:pos x="f725" y="f726"/>
              </a:cxn>
              <a:cxn ang="f536">
                <a:pos x="f710" y="f727"/>
              </a:cxn>
              <a:cxn ang="f536">
                <a:pos x="f710" y="f728"/>
              </a:cxn>
              <a:cxn ang="f536">
                <a:pos x="f729" y="f730"/>
              </a:cxn>
              <a:cxn ang="f536">
                <a:pos x="f731" y="f681"/>
              </a:cxn>
              <a:cxn ang="f536">
                <a:pos x="f732" y="f681"/>
              </a:cxn>
              <a:cxn ang="f536">
                <a:pos x="f733" y="f734"/>
              </a:cxn>
              <a:cxn ang="f536">
                <a:pos x="f710" y="f735"/>
              </a:cxn>
              <a:cxn ang="f536">
                <a:pos x="f710" y="f736"/>
              </a:cxn>
              <a:cxn ang="f536">
                <a:pos x="f737" y="f738"/>
              </a:cxn>
              <a:cxn ang="f536">
                <a:pos x="f739" y="f681"/>
              </a:cxn>
              <a:cxn ang="f536">
                <a:pos x="f740" y="f681"/>
              </a:cxn>
              <a:cxn ang="f536">
                <a:pos x="f741" y="f742"/>
              </a:cxn>
              <a:cxn ang="f536">
                <a:pos x="f710" y="f743"/>
              </a:cxn>
              <a:cxn ang="f536">
                <a:pos x="f710" y="f744"/>
              </a:cxn>
              <a:cxn ang="f536">
                <a:pos x="f745" y="f746"/>
              </a:cxn>
              <a:cxn ang="f536">
                <a:pos x="f747" y="f681"/>
              </a:cxn>
              <a:cxn ang="f536">
                <a:pos x="f748" y="f681"/>
              </a:cxn>
              <a:cxn ang="f536">
                <a:pos x="f749" y="f750"/>
              </a:cxn>
              <a:cxn ang="f536">
                <a:pos x="f710" y="f751"/>
              </a:cxn>
              <a:cxn ang="f536">
                <a:pos x="f710" y="f752"/>
              </a:cxn>
              <a:cxn ang="f536">
                <a:pos x="f753" y="f754"/>
              </a:cxn>
              <a:cxn ang="f536">
                <a:pos x="f755" y="f681"/>
              </a:cxn>
              <a:cxn ang="f536">
                <a:pos x="f756" y="f681"/>
              </a:cxn>
              <a:cxn ang="f536">
                <a:pos x="f757" y="f758"/>
              </a:cxn>
              <a:cxn ang="f536">
                <a:pos x="f710" y="f759"/>
              </a:cxn>
              <a:cxn ang="f536">
                <a:pos x="f710" y="f760"/>
              </a:cxn>
              <a:cxn ang="f536">
                <a:pos x="f761" y="f762"/>
              </a:cxn>
              <a:cxn ang="f536">
                <a:pos x="f763" y="f681"/>
              </a:cxn>
              <a:cxn ang="f536">
                <a:pos x="f764" y="f681"/>
              </a:cxn>
              <a:cxn ang="f536">
                <a:pos x="f765" y="f766"/>
              </a:cxn>
              <a:cxn ang="f536">
                <a:pos x="f710" y="f767"/>
              </a:cxn>
              <a:cxn ang="f536">
                <a:pos x="f710" y="f768"/>
              </a:cxn>
              <a:cxn ang="f536">
                <a:pos x="f769" y="f770"/>
              </a:cxn>
              <a:cxn ang="f536">
                <a:pos x="f771" y="f681"/>
              </a:cxn>
              <a:cxn ang="f536">
                <a:pos x="f772" y="f681"/>
              </a:cxn>
              <a:cxn ang="f536">
                <a:pos x="f773" y="f774"/>
              </a:cxn>
              <a:cxn ang="f536">
                <a:pos x="f710" y="f775"/>
              </a:cxn>
              <a:cxn ang="f536">
                <a:pos x="f710" y="f776"/>
              </a:cxn>
              <a:cxn ang="f536">
                <a:pos x="f777" y="f778"/>
              </a:cxn>
              <a:cxn ang="f536">
                <a:pos x="f779" y="f681"/>
              </a:cxn>
              <a:cxn ang="f536">
                <a:pos x="f780" y="f681"/>
              </a:cxn>
              <a:cxn ang="f536">
                <a:pos x="f781" y="f782"/>
              </a:cxn>
              <a:cxn ang="f536">
                <a:pos x="f710" y="f783"/>
              </a:cxn>
              <a:cxn ang="f536">
                <a:pos x="f710" y="f784"/>
              </a:cxn>
              <a:cxn ang="f536">
                <a:pos x="f785" y="f786"/>
              </a:cxn>
              <a:cxn ang="f536">
                <a:pos x="f787" y="f681"/>
              </a:cxn>
              <a:cxn ang="f536">
                <a:pos x="f788" y="f681"/>
              </a:cxn>
              <a:cxn ang="f536">
                <a:pos x="f789" y="f790"/>
              </a:cxn>
              <a:cxn ang="f536">
                <a:pos x="f710" y="f791"/>
              </a:cxn>
              <a:cxn ang="f536">
                <a:pos x="f710" y="f792"/>
              </a:cxn>
              <a:cxn ang="f536">
                <a:pos x="f793" y="f794"/>
              </a:cxn>
              <a:cxn ang="f536">
                <a:pos x="f795" y="f681"/>
              </a:cxn>
              <a:cxn ang="f536">
                <a:pos x="f796" y="f681"/>
              </a:cxn>
              <a:cxn ang="f536">
                <a:pos x="f797" y="f798"/>
              </a:cxn>
              <a:cxn ang="f536">
                <a:pos x="f710" y="f799"/>
              </a:cxn>
              <a:cxn ang="f536">
                <a:pos x="f710" y="f800"/>
              </a:cxn>
              <a:cxn ang="f536">
                <a:pos x="f801" y="f802"/>
              </a:cxn>
              <a:cxn ang="f536">
                <a:pos x="f803" y="f681"/>
              </a:cxn>
              <a:cxn ang="f536">
                <a:pos x="f804" y="f681"/>
              </a:cxn>
              <a:cxn ang="f536">
                <a:pos x="f805" y="f806"/>
              </a:cxn>
              <a:cxn ang="f536">
                <a:pos x="f710" y="f807"/>
              </a:cxn>
              <a:cxn ang="f536">
                <a:pos x="f710" y="f808"/>
              </a:cxn>
              <a:cxn ang="f536">
                <a:pos x="f809" y="f810"/>
              </a:cxn>
              <a:cxn ang="f536">
                <a:pos x="f811" y="f681"/>
              </a:cxn>
              <a:cxn ang="f536">
                <a:pos x="f812" y="f681"/>
              </a:cxn>
              <a:cxn ang="f536">
                <a:pos x="f813" y="f814"/>
              </a:cxn>
              <a:cxn ang="f536">
                <a:pos x="f710" y="f815"/>
              </a:cxn>
              <a:cxn ang="f536">
                <a:pos x="f710" y="f816"/>
              </a:cxn>
              <a:cxn ang="f536">
                <a:pos x="f817" y="f818"/>
              </a:cxn>
            </a:cxnLst>
            <a:rect l="f676" t="f679" r="f677" b="f678"/>
            <a:pathLst>
              <a:path w="2242827" h="2102966">
                <a:moveTo>
                  <a:pt x="f8" y="f5"/>
                </a:moveTo>
                <a:lnTo>
                  <a:pt x="f6" y="f5"/>
                </a:lnTo>
                <a:lnTo>
                  <a:pt x="f9" y="f10"/>
                </a:lnTo>
                <a:cubicBezTo>
                  <a:pt x="f11" y="f12"/>
                  <a:pt x="f13" y="f7"/>
                  <a:pt x="f14" y="f7"/>
                </a:cubicBezTo>
                <a:lnTo>
                  <a:pt x="f14" y="f15"/>
                </a:lnTo>
                <a:cubicBezTo>
                  <a:pt x="f16" y="f15"/>
                  <a:pt x="f17" y="f18"/>
                  <a:pt x="f19" y="f20"/>
                </a:cubicBezTo>
                <a:close/>
                <a:moveTo>
                  <a:pt x="f21" y="f5"/>
                </a:moveTo>
                <a:lnTo>
                  <a:pt x="f22" y="f5"/>
                </a:lnTo>
                <a:lnTo>
                  <a:pt x="f23" y="f24"/>
                </a:lnTo>
                <a:cubicBezTo>
                  <a:pt x="f25" y="f26"/>
                  <a:pt x="f27" y="f28"/>
                  <a:pt x="f14" y="f28"/>
                </a:cubicBezTo>
                <a:lnTo>
                  <a:pt x="f14" y="f29"/>
                </a:lnTo>
                <a:cubicBezTo>
                  <a:pt x="f30" y="f29"/>
                  <a:pt x="f31" y="f32"/>
                  <a:pt x="f33" y="f34"/>
                </a:cubicBezTo>
                <a:close/>
                <a:moveTo>
                  <a:pt x="f35" y="f5"/>
                </a:moveTo>
                <a:lnTo>
                  <a:pt x="f36" y="f5"/>
                </a:lnTo>
                <a:lnTo>
                  <a:pt x="f37" y="f38"/>
                </a:lnTo>
                <a:cubicBezTo>
                  <a:pt x="f39" y="f40"/>
                  <a:pt x="f41" y="f42"/>
                  <a:pt x="f14" y="f42"/>
                </a:cubicBezTo>
                <a:lnTo>
                  <a:pt x="f14" y="f43"/>
                </a:lnTo>
                <a:cubicBezTo>
                  <a:pt x="f44" y="f43"/>
                  <a:pt x="f45" y="f46"/>
                  <a:pt x="f47" y="f48"/>
                </a:cubicBezTo>
                <a:close/>
                <a:moveTo>
                  <a:pt x="f49" y="f5"/>
                </a:moveTo>
                <a:lnTo>
                  <a:pt x="f50" y="f5"/>
                </a:lnTo>
                <a:lnTo>
                  <a:pt x="f51" y="f52"/>
                </a:lnTo>
                <a:cubicBezTo>
                  <a:pt x="f53" y="f54"/>
                  <a:pt x="f55" y="f56"/>
                  <a:pt x="f5" y="f56"/>
                </a:cubicBezTo>
                <a:lnTo>
                  <a:pt x="f5" y="f57"/>
                </a:lnTo>
                <a:cubicBezTo>
                  <a:pt x="f58" y="f57"/>
                  <a:pt x="f59" y="f60"/>
                  <a:pt x="f61" y="f62"/>
                </a:cubicBezTo>
                <a:close/>
                <a:moveTo>
                  <a:pt x="f63" y="f5"/>
                </a:moveTo>
                <a:lnTo>
                  <a:pt x="f64" y="f5"/>
                </a:lnTo>
                <a:lnTo>
                  <a:pt x="f65" y="f66"/>
                </a:lnTo>
                <a:cubicBezTo>
                  <a:pt x="f67" y="f68"/>
                  <a:pt x="f69" y="f70"/>
                  <a:pt x="f5" y="f70"/>
                </a:cubicBezTo>
                <a:lnTo>
                  <a:pt x="f5" y="f71"/>
                </a:lnTo>
                <a:cubicBezTo>
                  <a:pt x="f72" y="f71"/>
                  <a:pt x="f73" y="f74"/>
                  <a:pt x="f75" y="f76"/>
                </a:cubicBezTo>
                <a:close/>
                <a:moveTo>
                  <a:pt x="f77" y="f5"/>
                </a:moveTo>
                <a:lnTo>
                  <a:pt x="f78" y="f5"/>
                </a:lnTo>
                <a:lnTo>
                  <a:pt x="f79" y="f80"/>
                </a:lnTo>
                <a:cubicBezTo>
                  <a:pt x="f81" y="f82"/>
                  <a:pt x="f83" y="f84"/>
                  <a:pt x="f5" y="f84"/>
                </a:cubicBezTo>
                <a:lnTo>
                  <a:pt x="f5" y="f85"/>
                </a:lnTo>
                <a:cubicBezTo>
                  <a:pt x="f86" y="f85"/>
                  <a:pt x="f87" y="f88"/>
                  <a:pt x="f89" y="f90"/>
                </a:cubicBezTo>
                <a:close/>
                <a:moveTo>
                  <a:pt x="f91" y="f5"/>
                </a:moveTo>
                <a:lnTo>
                  <a:pt x="f92" y="f5"/>
                </a:lnTo>
                <a:lnTo>
                  <a:pt x="f93" y="f94"/>
                </a:lnTo>
                <a:cubicBezTo>
                  <a:pt x="f95" y="f96"/>
                  <a:pt x="f97" y="f98"/>
                  <a:pt x="f5" y="f98"/>
                </a:cubicBezTo>
                <a:lnTo>
                  <a:pt x="f5" y="f99"/>
                </a:lnTo>
                <a:cubicBezTo>
                  <a:pt x="f100" y="f99"/>
                  <a:pt x="f101" y="f102"/>
                  <a:pt x="f103" y="f104"/>
                </a:cubicBezTo>
                <a:close/>
                <a:moveTo>
                  <a:pt x="f105" y="f5"/>
                </a:moveTo>
                <a:lnTo>
                  <a:pt x="f106" y="f5"/>
                </a:lnTo>
                <a:lnTo>
                  <a:pt x="f107" y="f108"/>
                </a:lnTo>
                <a:cubicBezTo>
                  <a:pt x="f109" y="f110"/>
                  <a:pt x="f111" y="f112"/>
                  <a:pt x="f5" y="f112"/>
                </a:cubicBezTo>
                <a:lnTo>
                  <a:pt x="f5" y="f113"/>
                </a:lnTo>
                <a:cubicBezTo>
                  <a:pt x="f114" y="f113"/>
                  <a:pt x="f115" y="f116"/>
                  <a:pt x="f117" y="f118"/>
                </a:cubicBezTo>
                <a:close/>
                <a:moveTo>
                  <a:pt x="f119" y="f5"/>
                </a:moveTo>
                <a:lnTo>
                  <a:pt x="f120" y="f5"/>
                </a:lnTo>
                <a:lnTo>
                  <a:pt x="f121" y="f122"/>
                </a:lnTo>
                <a:cubicBezTo>
                  <a:pt x="f123" y="f124"/>
                  <a:pt x="f125" y="f126"/>
                  <a:pt x="f5" y="f126"/>
                </a:cubicBezTo>
                <a:lnTo>
                  <a:pt x="f5" y="f127"/>
                </a:lnTo>
                <a:cubicBezTo>
                  <a:pt x="f128" y="f127"/>
                  <a:pt x="f129" y="f130"/>
                  <a:pt x="f131" y="f132"/>
                </a:cubicBezTo>
                <a:close/>
                <a:moveTo>
                  <a:pt x="f133" y="f5"/>
                </a:moveTo>
                <a:lnTo>
                  <a:pt x="f134" y="f5"/>
                </a:lnTo>
                <a:lnTo>
                  <a:pt x="f135" y="f136"/>
                </a:lnTo>
                <a:cubicBezTo>
                  <a:pt x="f137" y="f138"/>
                  <a:pt x="f139" y="f140"/>
                  <a:pt x="f5" y="f140"/>
                </a:cubicBezTo>
                <a:lnTo>
                  <a:pt x="f5" y="f141"/>
                </a:lnTo>
                <a:cubicBezTo>
                  <a:pt x="f142" y="f141"/>
                  <a:pt x="f143" y="f144"/>
                  <a:pt x="f145" y="f146"/>
                </a:cubicBezTo>
                <a:close/>
                <a:moveTo>
                  <a:pt x="f147" y="f5"/>
                </a:moveTo>
                <a:lnTo>
                  <a:pt x="f148" y="f5"/>
                </a:lnTo>
                <a:lnTo>
                  <a:pt x="f149" y="f150"/>
                </a:lnTo>
                <a:cubicBezTo>
                  <a:pt x="f151" y="f152"/>
                  <a:pt x="f153" y="f154"/>
                  <a:pt x="f5" y="f154"/>
                </a:cubicBezTo>
                <a:lnTo>
                  <a:pt x="f5" y="f155"/>
                </a:lnTo>
                <a:cubicBezTo>
                  <a:pt x="f156" y="f155"/>
                  <a:pt x="f157" y="f158"/>
                  <a:pt x="f159" y="f160"/>
                </a:cubicBezTo>
                <a:close/>
                <a:moveTo>
                  <a:pt x="f161" y="f5"/>
                </a:moveTo>
                <a:lnTo>
                  <a:pt x="f162" y="f5"/>
                </a:lnTo>
                <a:lnTo>
                  <a:pt x="f163" y="f164"/>
                </a:lnTo>
                <a:cubicBezTo>
                  <a:pt x="f165" y="f166"/>
                  <a:pt x="f167" y="f168"/>
                  <a:pt x="f5" y="f168"/>
                </a:cubicBezTo>
                <a:lnTo>
                  <a:pt x="f5" y="f169"/>
                </a:lnTo>
                <a:cubicBezTo>
                  <a:pt x="f170" y="f169"/>
                  <a:pt x="f171" y="f172"/>
                  <a:pt x="f173" y="f174"/>
                </a:cubicBezTo>
                <a:close/>
                <a:moveTo>
                  <a:pt x="f175" y="f5"/>
                </a:moveTo>
                <a:lnTo>
                  <a:pt x="f176" y="f5"/>
                </a:lnTo>
                <a:lnTo>
                  <a:pt x="f177" y="f178"/>
                </a:lnTo>
                <a:cubicBezTo>
                  <a:pt x="f179" y="f180"/>
                  <a:pt x="f181" y="f182"/>
                  <a:pt x="f5" y="f182"/>
                </a:cubicBezTo>
                <a:lnTo>
                  <a:pt x="f5" y="f183"/>
                </a:lnTo>
                <a:cubicBezTo>
                  <a:pt x="f184" y="f183"/>
                  <a:pt x="f185" y="f186"/>
                  <a:pt x="f187" y="f188"/>
                </a:cubicBezTo>
                <a:close/>
                <a:moveTo>
                  <a:pt x="f189" y="f5"/>
                </a:moveTo>
                <a:lnTo>
                  <a:pt x="f190" y="f5"/>
                </a:lnTo>
                <a:lnTo>
                  <a:pt x="f191" y="f192"/>
                </a:lnTo>
                <a:cubicBezTo>
                  <a:pt x="f193" y="f194"/>
                  <a:pt x="f195" y="f196"/>
                  <a:pt x="f5" y="f196"/>
                </a:cubicBezTo>
                <a:lnTo>
                  <a:pt x="f5" y="f197"/>
                </a:lnTo>
                <a:cubicBezTo>
                  <a:pt x="f198" y="f197"/>
                  <a:pt x="f199" y="f200"/>
                  <a:pt x="f201" y="f202"/>
                </a:cubicBezTo>
                <a:close/>
                <a:moveTo>
                  <a:pt x="f203" y="f5"/>
                </a:moveTo>
                <a:lnTo>
                  <a:pt x="f204" y="f5"/>
                </a:lnTo>
                <a:lnTo>
                  <a:pt x="f205" y="f206"/>
                </a:lnTo>
                <a:cubicBezTo>
                  <a:pt x="f207" y="f208"/>
                  <a:pt x="f209" y="f210"/>
                  <a:pt x="f5" y="f210"/>
                </a:cubicBezTo>
                <a:lnTo>
                  <a:pt x="f5" y="f211"/>
                </a:lnTo>
                <a:cubicBezTo>
                  <a:pt x="f212" y="f211"/>
                  <a:pt x="f213" y="f214"/>
                  <a:pt x="f215" y="f216"/>
                </a:cubicBezTo>
                <a:close/>
                <a:moveTo>
                  <a:pt x="f217" y="f5"/>
                </a:moveTo>
                <a:lnTo>
                  <a:pt x="f218" y="f5"/>
                </a:lnTo>
                <a:lnTo>
                  <a:pt x="f219" y="f220"/>
                </a:lnTo>
                <a:cubicBezTo>
                  <a:pt x="f221" y="f222"/>
                  <a:pt x="f223" y="f224"/>
                  <a:pt x="f5" y="f224"/>
                </a:cubicBezTo>
                <a:lnTo>
                  <a:pt x="f5" y="f225"/>
                </a:lnTo>
                <a:cubicBezTo>
                  <a:pt x="f226" y="f225"/>
                  <a:pt x="f227" y="f228"/>
                  <a:pt x="f229" y="f230"/>
                </a:cubicBezTo>
                <a:close/>
                <a:moveTo>
                  <a:pt x="f231" y="f5"/>
                </a:moveTo>
                <a:lnTo>
                  <a:pt x="f232" y="f5"/>
                </a:lnTo>
                <a:lnTo>
                  <a:pt x="f233" y="f234"/>
                </a:lnTo>
                <a:cubicBezTo>
                  <a:pt x="f235" y="f236"/>
                  <a:pt x="f237" y="f238"/>
                  <a:pt x="f5" y="f238"/>
                </a:cubicBezTo>
                <a:lnTo>
                  <a:pt x="f5" y="f239"/>
                </a:lnTo>
                <a:cubicBezTo>
                  <a:pt x="f240" y="f239"/>
                  <a:pt x="f241" y="f242"/>
                  <a:pt x="f243" y="f244"/>
                </a:cubicBezTo>
                <a:close/>
              </a:path>
            </a:pathLst>
          </a:custGeom>
          <a:solidFill>
            <a:srgbClr val="EEF3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3" name="Forme libre : Forme 7">
            <a:extLst>
              <a:ext uri="{FF2B5EF4-FFF2-40B4-BE49-F238E27FC236}">
                <a16:creationId xmlns:a16="http://schemas.microsoft.com/office/drawing/2014/main" id="{D09EB1D7-B29A-2A1B-4D33-21B22E9E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949174" y="4755035"/>
            <a:ext cx="2242831" cy="21029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42827"/>
              <a:gd name="f7" fmla="val 2102966"/>
              <a:gd name="f8" fmla="val 2220549"/>
              <a:gd name="f9" fmla="val 2238641"/>
              <a:gd name="f10" fmla="val 82607"/>
              <a:gd name="f11" fmla="val 2123193"/>
              <a:gd name="f12" fmla="val 1215807"/>
              <a:gd name="f13" fmla="val 1163255"/>
              <a:gd name="f14" fmla="val 1"/>
              <a:gd name="f15" fmla="val 2080690"/>
              <a:gd name="f16" fmla="val 1151759"/>
              <a:gd name="f17" fmla="val 2102176"/>
              <a:gd name="f18" fmla="val 1202330"/>
              <a:gd name="f19" fmla="val 2216479"/>
              <a:gd name="f20" fmla="val 80336"/>
              <a:gd name="f21" fmla="val 2098030"/>
              <a:gd name="f22" fmla="val 2120412"/>
              <a:gd name="f23" fmla="val 2116859"/>
              <a:gd name="f24" fmla="val 70117"/>
              <a:gd name="f25" fmla="val 2007691"/>
              <a:gd name="f26" fmla="val 1141666"/>
              <a:gd name="f27" fmla="val 1099966"/>
              <a:gd name="f28" fmla="val 1980571"/>
              <a:gd name="f29" fmla="val 1958295"/>
              <a:gd name="f30" fmla="val 1088470"/>
              <a:gd name="f31" fmla="val 1986577"/>
              <a:gd name="f32" fmla="val 1128187"/>
              <a:gd name="f33" fmla="val 2094588"/>
              <a:gd name="f34" fmla="val 67938"/>
              <a:gd name="f35" fmla="val 1975608"/>
              <a:gd name="f36" fmla="val 1997887"/>
              <a:gd name="f37" fmla="val 1994968"/>
              <a:gd name="f38" fmla="val 57611"/>
              <a:gd name="f39" fmla="val 1892090"/>
              <a:gd name="f40" fmla="val 1067493"/>
              <a:gd name="f41" fmla="val 1036676"/>
              <a:gd name="f42" fmla="val 1858047"/>
              <a:gd name="f43" fmla="val 1835771"/>
              <a:gd name="f44" fmla="val 1025181"/>
              <a:gd name="f45" fmla="val 1871073"/>
              <a:gd name="f46" fmla="val 1053919"/>
              <a:gd name="f47" fmla="val 1972805"/>
              <a:gd name="f48" fmla="val 55322"/>
              <a:gd name="f49" fmla="val 1853193"/>
              <a:gd name="f50" fmla="val 1875472"/>
              <a:gd name="f51" fmla="val 1873186"/>
              <a:gd name="f52" fmla="val 45119"/>
              <a:gd name="f53" fmla="val 1776588"/>
              <a:gd name="f54" fmla="val 993350"/>
              <a:gd name="f55" fmla="val 973388"/>
              <a:gd name="f56" fmla="val 1735650"/>
              <a:gd name="f57" fmla="val 1713374"/>
              <a:gd name="f58" fmla="val 961784"/>
              <a:gd name="f59" fmla="val 1755557"/>
              <a:gd name="f60" fmla="val 979877"/>
              <a:gd name="f61" fmla="val 1851022"/>
              <a:gd name="f62" fmla="val 42848"/>
              <a:gd name="f63" fmla="val 1730668"/>
              <a:gd name="f64" fmla="val 1753056"/>
              <a:gd name="f65" fmla="val 1751404"/>
              <a:gd name="f66" fmla="val 32610"/>
              <a:gd name="f67" fmla="val 1661086"/>
              <a:gd name="f68" fmla="val 919190"/>
              <a:gd name="f69" fmla="val 910098"/>
              <a:gd name="f70" fmla="val 1613232"/>
              <a:gd name="f71" fmla="val 1590961"/>
              <a:gd name="f72" fmla="val 898495"/>
              <a:gd name="f73" fmla="val 1639954"/>
              <a:gd name="f74" fmla="val 905712"/>
              <a:gd name="f75" fmla="val 1729127"/>
              <a:gd name="f76" fmla="val 30432"/>
              <a:gd name="f77" fmla="val 1608247"/>
              <a:gd name="f78" fmla="val 1630525"/>
              <a:gd name="f79" fmla="val 1629507"/>
              <a:gd name="f80" fmla="val 20086"/>
              <a:gd name="f81" fmla="val 1545469"/>
              <a:gd name="f82" fmla="val 844919"/>
              <a:gd name="f83" fmla="val 846701"/>
              <a:gd name="f84" fmla="val 1490712"/>
              <a:gd name="f85" fmla="val 1468436"/>
              <a:gd name="f86" fmla="val 835206"/>
              <a:gd name="f87" fmla="val 1524451"/>
              <a:gd name="f88" fmla="val 831445"/>
              <a:gd name="f89" fmla="val 1607345"/>
              <a:gd name="f90" fmla="val 17816"/>
              <a:gd name="f91" fmla="val 1485833"/>
              <a:gd name="f92" fmla="val 1508109"/>
              <a:gd name="f93" fmla="val 1507724"/>
              <a:gd name="f94" fmla="val 7596"/>
              <a:gd name="f95" fmla="val 1429966"/>
              <a:gd name="f96" fmla="val 770778"/>
              <a:gd name="f97" fmla="val 783416"/>
              <a:gd name="f98" fmla="val 1368317"/>
              <a:gd name="f99" fmla="val 1346041"/>
              <a:gd name="f100" fmla="val 771917"/>
              <a:gd name="f101" fmla="val 1408949"/>
              <a:gd name="f102" fmla="val 757304"/>
              <a:gd name="f103" fmla="val 1485563"/>
              <a:gd name="f104" fmla="val 5325"/>
              <a:gd name="f105" fmla="val 1362591"/>
              <a:gd name="f106" fmla="val 1385194"/>
              <a:gd name="f107" fmla="val 1364797"/>
              <a:gd name="f108" fmla="val 133264"/>
              <a:gd name="f109" fmla="val 1234684"/>
              <a:gd name="f110" fmla="val 767432"/>
              <a:gd name="f111" fmla="val 672215"/>
              <a:gd name="f112" fmla="val 1245917"/>
              <a:gd name="f113" fmla="val 1223641"/>
              <a:gd name="f114" fmla="val 661385"/>
              <a:gd name="f115" fmla="val 1214835"/>
              <a:gd name="f116" fmla="val 752908"/>
              <a:gd name="f117" fmla="val 1342864"/>
              <a:gd name="f118" fmla="val 128894"/>
              <a:gd name="f119" fmla="val 1238878"/>
              <a:gd name="f120" fmla="val 1261388"/>
              <a:gd name="f121" fmla="val 1244763"/>
              <a:gd name="f122" fmla="val 108614"/>
              <a:gd name="f123" fmla="val 1126083"/>
              <a:gd name="f124" fmla="val 687031"/>
              <a:gd name="f125" fmla="val 613049"/>
              <a:gd name="f126" fmla="val 1123397"/>
              <a:gd name="f127" fmla="val 1101121"/>
              <a:gd name="f128" fmla="val 602316"/>
              <a:gd name="f129" fmla="val 1106344"/>
              <a:gd name="f130" fmla="val 672419"/>
              <a:gd name="f131" fmla="val 1222940"/>
              <a:gd name="f132" fmla="val 104135"/>
              <a:gd name="f133" fmla="val 1115178"/>
              <a:gd name="f134" fmla="val 1137688"/>
              <a:gd name="f135" fmla="val 1124836"/>
              <a:gd name="f136" fmla="val 83962"/>
              <a:gd name="f137" fmla="val 1017592"/>
              <a:gd name="f138" fmla="val 606647"/>
              <a:gd name="f139" fmla="val 553979"/>
              <a:gd name="f140" fmla="val 1000978"/>
              <a:gd name="f141" fmla="val 978703"/>
              <a:gd name="f142" fmla="val 543246"/>
              <a:gd name="f143" fmla="val 997852"/>
              <a:gd name="f144" fmla="val 592039"/>
              <a:gd name="f145" fmla="val 1103012"/>
              <a:gd name="f146" fmla="val 79485"/>
              <a:gd name="f147" fmla="val 991375"/>
              <a:gd name="f148" fmla="val 1013997"/>
              <a:gd name="f149" fmla="val 1004915"/>
              <a:gd name="f150" fmla="val 59331"/>
              <a:gd name="f151" fmla="val 909100"/>
              <a:gd name="f152" fmla="val 526286"/>
              <a:gd name="f153" fmla="val 494909"/>
              <a:gd name="f154" fmla="val 878583"/>
              <a:gd name="f155" fmla="val 856307"/>
              <a:gd name="f156" fmla="val 484176"/>
              <a:gd name="f157" fmla="val 889272"/>
              <a:gd name="f158" fmla="val 511676"/>
              <a:gd name="f159" fmla="val 982981"/>
              <a:gd name="f160" fmla="val 54853"/>
              <a:gd name="f161" fmla="val 866108"/>
              <a:gd name="f162" fmla="val 888384"/>
              <a:gd name="f163" fmla="val 884876"/>
              <a:gd name="f164" fmla="val 34680"/>
              <a:gd name="f165" fmla="val 800495"/>
              <a:gd name="f166" fmla="val 445883"/>
              <a:gd name="f167" fmla="val 435739"/>
              <a:gd name="f168" fmla="val 756058"/>
              <a:gd name="f169" fmla="val 733782"/>
              <a:gd name="f170" fmla="val 425107"/>
              <a:gd name="f171" fmla="val 780781"/>
              <a:gd name="f172" fmla="val 431187"/>
              <a:gd name="f173" fmla="val 863057"/>
              <a:gd name="f174" fmla="val 30169"/>
              <a:gd name="f175" fmla="val 743692"/>
              <a:gd name="f176" fmla="val 765973"/>
              <a:gd name="f177" fmla="val 764957"/>
              <a:gd name="f178" fmla="val 10048"/>
              <a:gd name="f179" fmla="val 692029"/>
              <a:gd name="f180" fmla="val 365521"/>
              <a:gd name="f181" fmla="val 376767"/>
              <a:gd name="f182" fmla="val 633662"/>
              <a:gd name="f183" fmla="val 611386"/>
              <a:gd name="f184" fmla="val 365938"/>
              <a:gd name="f185" fmla="val 672265"/>
              <a:gd name="f186" fmla="val 350911"/>
              <a:gd name="f187" fmla="val 743129"/>
              <a:gd name="f188" fmla="val 5570"/>
              <a:gd name="f189" fmla="val 617163"/>
              <a:gd name="f190" fmla="val 640489"/>
              <a:gd name="f191" fmla="val 606611"/>
              <a:gd name="f192" fmla="val 108906"/>
              <a:gd name="f193" fmla="val 506524"/>
              <a:gd name="f194" fmla="val 345128"/>
              <a:gd name="f195" fmla="val 272312"/>
              <a:gd name="f196" fmla="val 511248"/>
              <a:gd name="f197" fmla="val 488972"/>
              <a:gd name="f198" fmla="val 263030"/>
              <a:gd name="f199" fmla="val 489290"/>
              <a:gd name="f200" fmla="val 328485"/>
              <a:gd name="f201" fmla="val 585980"/>
              <a:gd name="f202" fmla="val 100252"/>
              <a:gd name="f203" fmla="val 489561"/>
              <a:gd name="f204" fmla="val 512789"/>
              <a:gd name="f205" fmla="val 493721"/>
              <a:gd name="f206" fmla="val 61289"/>
              <a:gd name="f207" fmla="val 412246"/>
              <a:gd name="f208" fmla="val 253561"/>
              <a:gd name="f209" fmla="val 221597"/>
              <a:gd name="f210" fmla="val 388735"/>
              <a:gd name="f211" fmla="val 366459"/>
              <a:gd name="f212" fmla="val 212399"/>
              <a:gd name="f213" fmla="val 395116"/>
              <a:gd name="f214" fmla="val 236854"/>
              <a:gd name="f215" fmla="val 473199"/>
              <a:gd name="f216" fmla="val 52587"/>
              <a:gd name="f217" fmla="val 361966"/>
              <a:gd name="f218" fmla="val 385181"/>
              <a:gd name="f219" fmla="val 380937"/>
              <a:gd name="f220" fmla="val 13636"/>
              <a:gd name="f221" fmla="val 318070"/>
              <a:gd name="f222" fmla="val 161973"/>
              <a:gd name="f223" fmla="val 170965"/>
              <a:gd name="f224" fmla="val 266328"/>
              <a:gd name="f225" fmla="val 244052"/>
              <a:gd name="f226" fmla="val 161767"/>
              <a:gd name="f227" fmla="val 300940"/>
              <a:gd name="f228" fmla="val 145329"/>
              <a:gd name="f229" fmla="val 360416"/>
              <a:gd name="f230" fmla="val 4982"/>
              <a:gd name="f231" fmla="val 218905"/>
              <a:gd name="f232" fmla="val 249720"/>
              <a:gd name="f233" fmla="val 241311"/>
              <a:gd name="f234" fmla="val 15475"/>
              <a:gd name="f235" fmla="val 188962"/>
              <a:gd name="f236" fmla="val 92909"/>
              <a:gd name="f237" fmla="val 100349"/>
              <a:gd name="f238" fmla="val 143932"/>
              <a:gd name="f239" fmla="val 121656"/>
              <a:gd name="f240" fmla="val 74091"/>
              <a:gd name="f241" fmla="val 141290"/>
              <a:gd name="f242" fmla="val 91533"/>
              <a:gd name="f243" fmla="val 189966"/>
              <a:gd name="f244" fmla="val 42875"/>
              <a:gd name="f245" fmla="+- 0 0 -90"/>
              <a:gd name="f246" fmla="*/ f3 1 2242827"/>
              <a:gd name="f247" fmla="*/ f4 1 2102966"/>
              <a:gd name="f248" fmla="+- f7 0 f5"/>
              <a:gd name="f249" fmla="+- f6 0 f5"/>
              <a:gd name="f250" fmla="*/ f245 f0 1"/>
              <a:gd name="f251" fmla="*/ f249 1 2242827"/>
              <a:gd name="f252" fmla="*/ f248 1 2102966"/>
              <a:gd name="f253" fmla="*/ 2220549 f249 1"/>
              <a:gd name="f254" fmla="*/ 0 f248 1"/>
              <a:gd name="f255" fmla="*/ 2242827 f249 1"/>
              <a:gd name="f256" fmla="*/ 2238641 f249 1"/>
              <a:gd name="f257" fmla="*/ 82607 f248 1"/>
              <a:gd name="f258" fmla="*/ 1 f249 1"/>
              <a:gd name="f259" fmla="*/ 2102966 f248 1"/>
              <a:gd name="f260" fmla="*/ 2080690 f248 1"/>
              <a:gd name="f261" fmla="*/ 2216479 f249 1"/>
              <a:gd name="f262" fmla="*/ 80336 f248 1"/>
              <a:gd name="f263" fmla="*/ 2098030 f249 1"/>
              <a:gd name="f264" fmla="*/ 2120412 f249 1"/>
              <a:gd name="f265" fmla="*/ 2116859 f249 1"/>
              <a:gd name="f266" fmla="*/ 70117 f248 1"/>
              <a:gd name="f267" fmla="*/ 1980571 f248 1"/>
              <a:gd name="f268" fmla="*/ 1958295 f248 1"/>
              <a:gd name="f269" fmla="*/ 2094588 f249 1"/>
              <a:gd name="f270" fmla="*/ 67938 f248 1"/>
              <a:gd name="f271" fmla="*/ 1975608 f249 1"/>
              <a:gd name="f272" fmla="*/ 1997887 f249 1"/>
              <a:gd name="f273" fmla="*/ 1994968 f249 1"/>
              <a:gd name="f274" fmla="*/ 57611 f248 1"/>
              <a:gd name="f275" fmla="*/ 1858047 f248 1"/>
              <a:gd name="f276" fmla="*/ 1835771 f248 1"/>
              <a:gd name="f277" fmla="*/ 1972805 f249 1"/>
              <a:gd name="f278" fmla="*/ 55322 f248 1"/>
              <a:gd name="f279" fmla="*/ 1853193 f249 1"/>
              <a:gd name="f280" fmla="*/ 1875472 f249 1"/>
              <a:gd name="f281" fmla="*/ 1873186 f249 1"/>
              <a:gd name="f282" fmla="*/ 45119 f248 1"/>
              <a:gd name="f283" fmla="*/ 0 f249 1"/>
              <a:gd name="f284" fmla="*/ 1735650 f248 1"/>
              <a:gd name="f285" fmla="*/ 1713374 f248 1"/>
              <a:gd name="f286" fmla="*/ 1851022 f249 1"/>
              <a:gd name="f287" fmla="*/ 42848 f248 1"/>
              <a:gd name="f288" fmla="*/ 1730668 f249 1"/>
              <a:gd name="f289" fmla="*/ 1753056 f249 1"/>
              <a:gd name="f290" fmla="*/ 1751404 f249 1"/>
              <a:gd name="f291" fmla="*/ 32610 f248 1"/>
              <a:gd name="f292" fmla="*/ 1613232 f248 1"/>
              <a:gd name="f293" fmla="*/ 1590961 f248 1"/>
              <a:gd name="f294" fmla="*/ 1729127 f249 1"/>
              <a:gd name="f295" fmla="*/ 30432 f248 1"/>
              <a:gd name="f296" fmla="*/ 1608247 f249 1"/>
              <a:gd name="f297" fmla="*/ 1630525 f249 1"/>
              <a:gd name="f298" fmla="*/ 1629507 f249 1"/>
              <a:gd name="f299" fmla="*/ 20086 f248 1"/>
              <a:gd name="f300" fmla="*/ 1490712 f248 1"/>
              <a:gd name="f301" fmla="*/ 1468436 f248 1"/>
              <a:gd name="f302" fmla="*/ 1607345 f249 1"/>
              <a:gd name="f303" fmla="*/ 17816 f248 1"/>
              <a:gd name="f304" fmla="*/ 1485833 f249 1"/>
              <a:gd name="f305" fmla="*/ 1508109 f249 1"/>
              <a:gd name="f306" fmla="*/ 1507724 f249 1"/>
              <a:gd name="f307" fmla="*/ 7596 f248 1"/>
              <a:gd name="f308" fmla="*/ 1368317 f248 1"/>
              <a:gd name="f309" fmla="*/ 1346041 f248 1"/>
              <a:gd name="f310" fmla="*/ 1485563 f249 1"/>
              <a:gd name="f311" fmla="*/ 5325 f248 1"/>
              <a:gd name="f312" fmla="*/ 1362591 f249 1"/>
              <a:gd name="f313" fmla="*/ 1385194 f249 1"/>
              <a:gd name="f314" fmla="*/ 1364797 f249 1"/>
              <a:gd name="f315" fmla="*/ 133264 f248 1"/>
              <a:gd name="f316" fmla="*/ 1245917 f248 1"/>
              <a:gd name="f317" fmla="*/ 1223641 f248 1"/>
              <a:gd name="f318" fmla="*/ 1342864 f249 1"/>
              <a:gd name="f319" fmla="*/ 128894 f248 1"/>
              <a:gd name="f320" fmla="*/ 1238878 f249 1"/>
              <a:gd name="f321" fmla="*/ 1261388 f249 1"/>
              <a:gd name="f322" fmla="*/ 1244763 f249 1"/>
              <a:gd name="f323" fmla="*/ 108614 f248 1"/>
              <a:gd name="f324" fmla="*/ 1123397 f248 1"/>
              <a:gd name="f325" fmla="*/ 1101121 f248 1"/>
              <a:gd name="f326" fmla="*/ 1222940 f249 1"/>
              <a:gd name="f327" fmla="*/ 104135 f248 1"/>
              <a:gd name="f328" fmla="*/ 1115178 f249 1"/>
              <a:gd name="f329" fmla="*/ 1137688 f249 1"/>
              <a:gd name="f330" fmla="*/ 1124836 f249 1"/>
              <a:gd name="f331" fmla="*/ 83962 f248 1"/>
              <a:gd name="f332" fmla="*/ 1000978 f248 1"/>
              <a:gd name="f333" fmla="*/ 978703 f248 1"/>
              <a:gd name="f334" fmla="*/ 1103012 f249 1"/>
              <a:gd name="f335" fmla="*/ 79485 f248 1"/>
              <a:gd name="f336" fmla="*/ 991375 f249 1"/>
              <a:gd name="f337" fmla="*/ 1013997 f249 1"/>
              <a:gd name="f338" fmla="*/ 1004915 f249 1"/>
              <a:gd name="f339" fmla="*/ 59331 f248 1"/>
              <a:gd name="f340" fmla="*/ 878583 f248 1"/>
              <a:gd name="f341" fmla="*/ 856307 f248 1"/>
              <a:gd name="f342" fmla="*/ 982981 f249 1"/>
              <a:gd name="f343" fmla="*/ 54853 f248 1"/>
              <a:gd name="f344" fmla="*/ 866108 f249 1"/>
              <a:gd name="f345" fmla="*/ 888384 f249 1"/>
              <a:gd name="f346" fmla="*/ 884876 f249 1"/>
              <a:gd name="f347" fmla="*/ 34680 f248 1"/>
              <a:gd name="f348" fmla="*/ 756058 f248 1"/>
              <a:gd name="f349" fmla="*/ 733782 f248 1"/>
              <a:gd name="f350" fmla="*/ 863057 f249 1"/>
              <a:gd name="f351" fmla="*/ 30169 f248 1"/>
              <a:gd name="f352" fmla="*/ 743692 f249 1"/>
              <a:gd name="f353" fmla="*/ 765973 f249 1"/>
              <a:gd name="f354" fmla="*/ 764957 f249 1"/>
              <a:gd name="f355" fmla="*/ 10048 f248 1"/>
              <a:gd name="f356" fmla="*/ 633662 f248 1"/>
              <a:gd name="f357" fmla="*/ 611386 f248 1"/>
              <a:gd name="f358" fmla="*/ 743129 f249 1"/>
              <a:gd name="f359" fmla="*/ 5570 f248 1"/>
              <a:gd name="f360" fmla="*/ 617163 f249 1"/>
              <a:gd name="f361" fmla="*/ 640489 f249 1"/>
              <a:gd name="f362" fmla="*/ 606611 f249 1"/>
              <a:gd name="f363" fmla="*/ 108906 f248 1"/>
              <a:gd name="f364" fmla="*/ 511248 f248 1"/>
              <a:gd name="f365" fmla="*/ 488972 f248 1"/>
              <a:gd name="f366" fmla="*/ 585980 f249 1"/>
              <a:gd name="f367" fmla="*/ 100252 f248 1"/>
              <a:gd name="f368" fmla="*/ 489561 f249 1"/>
              <a:gd name="f369" fmla="*/ 512789 f249 1"/>
              <a:gd name="f370" fmla="*/ 493721 f249 1"/>
              <a:gd name="f371" fmla="*/ 61289 f248 1"/>
              <a:gd name="f372" fmla="*/ 388735 f248 1"/>
              <a:gd name="f373" fmla="*/ 366459 f248 1"/>
              <a:gd name="f374" fmla="*/ 473199 f249 1"/>
              <a:gd name="f375" fmla="*/ 52587 f248 1"/>
              <a:gd name="f376" fmla="*/ 361966 f249 1"/>
              <a:gd name="f377" fmla="*/ 385181 f249 1"/>
              <a:gd name="f378" fmla="*/ 380937 f249 1"/>
              <a:gd name="f379" fmla="*/ 13636 f248 1"/>
              <a:gd name="f380" fmla="*/ 266328 f248 1"/>
              <a:gd name="f381" fmla="*/ 244052 f248 1"/>
              <a:gd name="f382" fmla="*/ 360416 f249 1"/>
              <a:gd name="f383" fmla="*/ 4982 f248 1"/>
              <a:gd name="f384" fmla="*/ 218905 f249 1"/>
              <a:gd name="f385" fmla="*/ 249720 f249 1"/>
              <a:gd name="f386" fmla="*/ 241311 f249 1"/>
              <a:gd name="f387" fmla="*/ 15475 f248 1"/>
              <a:gd name="f388" fmla="*/ 143932 f248 1"/>
              <a:gd name="f389" fmla="*/ 121656 f248 1"/>
              <a:gd name="f390" fmla="*/ 189966 f249 1"/>
              <a:gd name="f391" fmla="*/ 42875 f248 1"/>
              <a:gd name="f392" fmla="*/ f250 1 f2"/>
              <a:gd name="f393" fmla="*/ f253 1 2242827"/>
              <a:gd name="f394" fmla="*/ f254 1 2102966"/>
              <a:gd name="f395" fmla="*/ f255 1 2242827"/>
              <a:gd name="f396" fmla="*/ f256 1 2242827"/>
              <a:gd name="f397" fmla="*/ f257 1 2102966"/>
              <a:gd name="f398" fmla="*/ f258 1 2242827"/>
              <a:gd name="f399" fmla="*/ f259 1 2102966"/>
              <a:gd name="f400" fmla="*/ f260 1 2102966"/>
              <a:gd name="f401" fmla="*/ f261 1 2242827"/>
              <a:gd name="f402" fmla="*/ f262 1 2102966"/>
              <a:gd name="f403" fmla="*/ f263 1 2242827"/>
              <a:gd name="f404" fmla="*/ f264 1 2242827"/>
              <a:gd name="f405" fmla="*/ f265 1 2242827"/>
              <a:gd name="f406" fmla="*/ f266 1 2102966"/>
              <a:gd name="f407" fmla="*/ f267 1 2102966"/>
              <a:gd name="f408" fmla="*/ f268 1 2102966"/>
              <a:gd name="f409" fmla="*/ f269 1 2242827"/>
              <a:gd name="f410" fmla="*/ f270 1 2102966"/>
              <a:gd name="f411" fmla="*/ f271 1 2242827"/>
              <a:gd name="f412" fmla="*/ f272 1 2242827"/>
              <a:gd name="f413" fmla="*/ f273 1 2242827"/>
              <a:gd name="f414" fmla="*/ f274 1 2102966"/>
              <a:gd name="f415" fmla="*/ f275 1 2102966"/>
              <a:gd name="f416" fmla="*/ f276 1 2102966"/>
              <a:gd name="f417" fmla="*/ f277 1 2242827"/>
              <a:gd name="f418" fmla="*/ f278 1 2102966"/>
              <a:gd name="f419" fmla="*/ f279 1 2242827"/>
              <a:gd name="f420" fmla="*/ f280 1 2242827"/>
              <a:gd name="f421" fmla="*/ f281 1 2242827"/>
              <a:gd name="f422" fmla="*/ f282 1 2102966"/>
              <a:gd name="f423" fmla="*/ f283 1 2242827"/>
              <a:gd name="f424" fmla="*/ f284 1 2102966"/>
              <a:gd name="f425" fmla="*/ f285 1 2102966"/>
              <a:gd name="f426" fmla="*/ f286 1 2242827"/>
              <a:gd name="f427" fmla="*/ f287 1 2102966"/>
              <a:gd name="f428" fmla="*/ f288 1 2242827"/>
              <a:gd name="f429" fmla="*/ f289 1 2242827"/>
              <a:gd name="f430" fmla="*/ f290 1 2242827"/>
              <a:gd name="f431" fmla="*/ f291 1 2102966"/>
              <a:gd name="f432" fmla="*/ f292 1 2102966"/>
              <a:gd name="f433" fmla="*/ f293 1 2102966"/>
              <a:gd name="f434" fmla="*/ f294 1 2242827"/>
              <a:gd name="f435" fmla="*/ f295 1 2102966"/>
              <a:gd name="f436" fmla="*/ f296 1 2242827"/>
              <a:gd name="f437" fmla="*/ f297 1 2242827"/>
              <a:gd name="f438" fmla="*/ f298 1 2242827"/>
              <a:gd name="f439" fmla="*/ f299 1 2102966"/>
              <a:gd name="f440" fmla="*/ f300 1 2102966"/>
              <a:gd name="f441" fmla="*/ f301 1 2102966"/>
              <a:gd name="f442" fmla="*/ f302 1 2242827"/>
              <a:gd name="f443" fmla="*/ f303 1 2102966"/>
              <a:gd name="f444" fmla="*/ f304 1 2242827"/>
              <a:gd name="f445" fmla="*/ f305 1 2242827"/>
              <a:gd name="f446" fmla="*/ f306 1 2242827"/>
              <a:gd name="f447" fmla="*/ f307 1 2102966"/>
              <a:gd name="f448" fmla="*/ f308 1 2102966"/>
              <a:gd name="f449" fmla="*/ f309 1 2102966"/>
              <a:gd name="f450" fmla="*/ f310 1 2242827"/>
              <a:gd name="f451" fmla="*/ f311 1 2102966"/>
              <a:gd name="f452" fmla="*/ f312 1 2242827"/>
              <a:gd name="f453" fmla="*/ f313 1 2242827"/>
              <a:gd name="f454" fmla="*/ f314 1 2242827"/>
              <a:gd name="f455" fmla="*/ f315 1 2102966"/>
              <a:gd name="f456" fmla="*/ f316 1 2102966"/>
              <a:gd name="f457" fmla="*/ f317 1 2102966"/>
              <a:gd name="f458" fmla="*/ f318 1 2242827"/>
              <a:gd name="f459" fmla="*/ f319 1 2102966"/>
              <a:gd name="f460" fmla="*/ f320 1 2242827"/>
              <a:gd name="f461" fmla="*/ f321 1 2242827"/>
              <a:gd name="f462" fmla="*/ f322 1 2242827"/>
              <a:gd name="f463" fmla="*/ f323 1 2102966"/>
              <a:gd name="f464" fmla="*/ f324 1 2102966"/>
              <a:gd name="f465" fmla="*/ f325 1 2102966"/>
              <a:gd name="f466" fmla="*/ f326 1 2242827"/>
              <a:gd name="f467" fmla="*/ f327 1 2102966"/>
              <a:gd name="f468" fmla="*/ f328 1 2242827"/>
              <a:gd name="f469" fmla="*/ f329 1 2242827"/>
              <a:gd name="f470" fmla="*/ f330 1 2242827"/>
              <a:gd name="f471" fmla="*/ f331 1 2102966"/>
              <a:gd name="f472" fmla="*/ f332 1 2102966"/>
              <a:gd name="f473" fmla="*/ f333 1 2102966"/>
              <a:gd name="f474" fmla="*/ f334 1 2242827"/>
              <a:gd name="f475" fmla="*/ f335 1 2102966"/>
              <a:gd name="f476" fmla="*/ f336 1 2242827"/>
              <a:gd name="f477" fmla="*/ f337 1 2242827"/>
              <a:gd name="f478" fmla="*/ f338 1 2242827"/>
              <a:gd name="f479" fmla="*/ f339 1 2102966"/>
              <a:gd name="f480" fmla="*/ f340 1 2102966"/>
              <a:gd name="f481" fmla="*/ f341 1 2102966"/>
              <a:gd name="f482" fmla="*/ f342 1 2242827"/>
              <a:gd name="f483" fmla="*/ f343 1 2102966"/>
              <a:gd name="f484" fmla="*/ f344 1 2242827"/>
              <a:gd name="f485" fmla="*/ f345 1 2242827"/>
              <a:gd name="f486" fmla="*/ f346 1 2242827"/>
              <a:gd name="f487" fmla="*/ f347 1 2102966"/>
              <a:gd name="f488" fmla="*/ f348 1 2102966"/>
              <a:gd name="f489" fmla="*/ f349 1 2102966"/>
              <a:gd name="f490" fmla="*/ f350 1 2242827"/>
              <a:gd name="f491" fmla="*/ f351 1 2102966"/>
              <a:gd name="f492" fmla="*/ f352 1 2242827"/>
              <a:gd name="f493" fmla="*/ f353 1 2242827"/>
              <a:gd name="f494" fmla="*/ f354 1 2242827"/>
              <a:gd name="f495" fmla="*/ f355 1 2102966"/>
              <a:gd name="f496" fmla="*/ f356 1 2102966"/>
              <a:gd name="f497" fmla="*/ f357 1 2102966"/>
              <a:gd name="f498" fmla="*/ f358 1 2242827"/>
              <a:gd name="f499" fmla="*/ f359 1 2102966"/>
              <a:gd name="f500" fmla="*/ f360 1 2242827"/>
              <a:gd name="f501" fmla="*/ f361 1 2242827"/>
              <a:gd name="f502" fmla="*/ f362 1 2242827"/>
              <a:gd name="f503" fmla="*/ f363 1 2102966"/>
              <a:gd name="f504" fmla="*/ f364 1 2102966"/>
              <a:gd name="f505" fmla="*/ f365 1 2102966"/>
              <a:gd name="f506" fmla="*/ f366 1 2242827"/>
              <a:gd name="f507" fmla="*/ f367 1 2102966"/>
              <a:gd name="f508" fmla="*/ f368 1 2242827"/>
              <a:gd name="f509" fmla="*/ f369 1 2242827"/>
              <a:gd name="f510" fmla="*/ f370 1 2242827"/>
              <a:gd name="f511" fmla="*/ f371 1 2102966"/>
              <a:gd name="f512" fmla="*/ f372 1 2102966"/>
              <a:gd name="f513" fmla="*/ f373 1 2102966"/>
              <a:gd name="f514" fmla="*/ f374 1 2242827"/>
              <a:gd name="f515" fmla="*/ f375 1 2102966"/>
              <a:gd name="f516" fmla="*/ f376 1 2242827"/>
              <a:gd name="f517" fmla="*/ f377 1 2242827"/>
              <a:gd name="f518" fmla="*/ f378 1 2242827"/>
              <a:gd name="f519" fmla="*/ f379 1 2102966"/>
              <a:gd name="f520" fmla="*/ f380 1 2102966"/>
              <a:gd name="f521" fmla="*/ f381 1 2102966"/>
              <a:gd name="f522" fmla="*/ f382 1 2242827"/>
              <a:gd name="f523" fmla="*/ f383 1 2102966"/>
              <a:gd name="f524" fmla="*/ f384 1 2242827"/>
              <a:gd name="f525" fmla="*/ f385 1 2242827"/>
              <a:gd name="f526" fmla="*/ f386 1 2242827"/>
              <a:gd name="f527" fmla="*/ f387 1 2102966"/>
              <a:gd name="f528" fmla="*/ f388 1 2102966"/>
              <a:gd name="f529" fmla="*/ f389 1 2102966"/>
              <a:gd name="f530" fmla="*/ f390 1 2242827"/>
              <a:gd name="f531" fmla="*/ f391 1 2102966"/>
              <a:gd name="f532" fmla="*/ f5 1 f251"/>
              <a:gd name="f533" fmla="*/ f6 1 f251"/>
              <a:gd name="f534" fmla="*/ f5 1 f252"/>
              <a:gd name="f535" fmla="*/ f7 1 f252"/>
              <a:gd name="f536" fmla="+- f392 0 f1"/>
              <a:gd name="f537" fmla="*/ f393 1 f251"/>
              <a:gd name="f538" fmla="*/ f394 1 f252"/>
              <a:gd name="f539" fmla="*/ f395 1 f251"/>
              <a:gd name="f540" fmla="*/ f396 1 f251"/>
              <a:gd name="f541" fmla="*/ f397 1 f252"/>
              <a:gd name="f542" fmla="*/ f398 1 f251"/>
              <a:gd name="f543" fmla="*/ f399 1 f252"/>
              <a:gd name="f544" fmla="*/ f400 1 f252"/>
              <a:gd name="f545" fmla="*/ f401 1 f251"/>
              <a:gd name="f546" fmla="*/ f402 1 f252"/>
              <a:gd name="f547" fmla="*/ f403 1 f251"/>
              <a:gd name="f548" fmla="*/ f404 1 f251"/>
              <a:gd name="f549" fmla="*/ f405 1 f251"/>
              <a:gd name="f550" fmla="*/ f406 1 f252"/>
              <a:gd name="f551" fmla="*/ f407 1 f252"/>
              <a:gd name="f552" fmla="*/ f408 1 f252"/>
              <a:gd name="f553" fmla="*/ f409 1 f251"/>
              <a:gd name="f554" fmla="*/ f410 1 f252"/>
              <a:gd name="f555" fmla="*/ f411 1 f251"/>
              <a:gd name="f556" fmla="*/ f412 1 f251"/>
              <a:gd name="f557" fmla="*/ f413 1 f251"/>
              <a:gd name="f558" fmla="*/ f414 1 f252"/>
              <a:gd name="f559" fmla="*/ f415 1 f252"/>
              <a:gd name="f560" fmla="*/ f416 1 f252"/>
              <a:gd name="f561" fmla="*/ f417 1 f251"/>
              <a:gd name="f562" fmla="*/ f418 1 f252"/>
              <a:gd name="f563" fmla="*/ f419 1 f251"/>
              <a:gd name="f564" fmla="*/ f420 1 f251"/>
              <a:gd name="f565" fmla="*/ f421 1 f251"/>
              <a:gd name="f566" fmla="*/ f422 1 f252"/>
              <a:gd name="f567" fmla="*/ f423 1 f251"/>
              <a:gd name="f568" fmla="*/ f424 1 f252"/>
              <a:gd name="f569" fmla="*/ f425 1 f252"/>
              <a:gd name="f570" fmla="*/ f426 1 f251"/>
              <a:gd name="f571" fmla="*/ f427 1 f252"/>
              <a:gd name="f572" fmla="*/ f428 1 f251"/>
              <a:gd name="f573" fmla="*/ f429 1 f251"/>
              <a:gd name="f574" fmla="*/ f430 1 f251"/>
              <a:gd name="f575" fmla="*/ f431 1 f252"/>
              <a:gd name="f576" fmla="*/ f432 1 f252"/>
              <a:gd name="f577" fmla="*/ f433 1 f252"/>
              <a:gd name="f578" fmla="*/ f434 1 f251"/>
              <a:gd name="f579" fmla="*/ f435 1 f252"/>
              <a:gd name="f580" fmla="*/ f436 1 f251"/>
              <a:gd name="f581" fmla="*/ f437 1 f251"/>
              <a:gd name="f582" fmla="*/ f438 1 f251"/>
              <a:gd name="f583" fmla="*/ f439 1 f252"/>
              <a:gd name="f584" fmla="*/ f440 1 f252"/>
              <a:gd name="f585" fmla="*/ f441 1 f252"/>
              <a:gd name="f586" fmla="*/ f442 1 f251"/>
              <a:gd name="f587" fmla="*/ f443 1 f252"/>
              <a:gd name="f588" fmla="*/ f444 1 f251"/>
              <a:gd name="f589" fmla="*/ f445 1 f251"/>
              <a:gd name="f590" fmla="*/ f446 1 f251"/>
              <a:gd name="f591" fmla="*/ f447 1 f252"/>
              <a:gd name="f592" fmla="*/ f448 1 f252"/>
              <a:gd name="f593" fmla="*/ f449 1 f252"/>
              <a:gd name="f594" fmla="*/ f450 1 f251"/>
              <a:gd name="f595" fmla="*/ f451 1 f252"/>
              <a:gd name="f596" fmla="*/ f452 1 f251"/>
              <a:gd name="f597" fmla="*/ f453 1 f251"/>
              <a:gd name="f598" fmla="*/ f454 1 f251"/>
              <a:gd name="f599" fmla="*/ f455 1 f252"/>
              <a:gd name="f600" fmla="*/ f456 1 f252"/>
              <a:gd name="f601" fmla="*/ f457 1 f252"/>
              <a:gd name="f602" fmla="*/ f458 1 f251"/>
              <a:gd name="f603" fmla="*/ f459 1 f252"/>
              <a:gd name="f604" fmla="*/ f460 1 f251"/>
              <a:gd name="f605" fmla="*/ f461 1 f251"/>
              <a:gd name="f606" fmla="*/ f462 1 f251"/>
              <a:gd name="f607" fmla="*/ f463 1 f252"/>
              <a:gd name="f608" fmla="*/ f464 1 f252"/>
              <a:gd name="f609" fmla="*/ f465 1 f252"/>
              <a:gd name="f610" fmla="*/ f466 1 f251"/>
              <a:gd name="f611" fmla="*/ f467 1 f252"/>
              <a:gd name="f612" fmla="*/ f468 1 f251"/>
              <a:gd name="f613" fmla="*/ f469 1 f251"/>
              <a:gd name="f614" fmla="*/ f470 1 f251"/>
              <a:gd name="f615" fmla="*/ f471 1 f252"/>
              <a:gd name="f616" fmla="*/ f472 1 f252"/>
              <a:gd name="f617" fmla="*/ f473 1 f252"/>
              <a:gd name="f618" fmla="*/ f474 1 f251"/>
              <a:gd name="f619" fmla="*/ f475 1 f252"/>
              <a:gd name="f620" fmla="*/ f476 1 f251"/>
              <a:gd name="f621" fmla="*/ f477 1 f251"/>
              <a:gd name="f622" fmla="*/ f478 1 f251"/>
              <a:gd name="f623" fmla="*/ f479 1 f252"/>
              <a:gd name="f624" fmla="*/ f480 1 f252"/>
              <a:gd name="f625" fmla="*/ f481 1 f252"/>
              <a:gd name="f626" fmla="*/ f482 1 f251"/>
              <a:gd name="f627" fmla="*/ f483 1 f252"/>
              <a:gd name="f628" fmla="*/ f484 1 f251"/>
              <a:gd name="f629" fmla="*/ f485 1 f251"/>
              <a:gd name="f630" fmla="*/ f486 1 f251"/>
              <a:gd name="f631" fmla="*/ f487 1 f252"/>
              <a:gd name="f632" fmla="*/ f488 1 f252"/>
              <a:gd name="f633" fmla="*/ f489 1 f252"/>
              <a:gd name="f634" fmla="*/ f490 1 f251"/>
              <a:gd name="f635" fmla="*/ f491 1 f252"/>
              <a:gd name="f636" fmla="*/ f492 1 f251"/>
              <a:gd name="f637" fmla="*/ f493 1 f251"/>
              <a:gd name="f638" fmla="*/ f494 1 f251"/>
              <a:gd name="f639" fmla="*/ f495 1 f252"/>
              <a:gd name="f640" fmla="*/ f496 1 f252"/>
              <a:gd name="f641" fmla="*/ f497 1 f252"/>
              <a:gd name="f642" fmla="*/ f498 1 f251"/>
              <a:gd name="f643" fmla="*/ f499 1 f252"/>
              <a:gd name="f644" fmla="*/ f500 1 f251"/>
              <a:gd name="f645" fmla="*/ f501 1 f251"/>
              <a:gd name="f646" fmla="*/ f502 1 f251"/>
              <a:gd name="f647" fmla="*/ f503 1 f252"/>
              <a:gd name="f648" fmla="*/ f504 1 f252"/>
              <a:gd name="f649" fmla="*/ f505 1 f252"/>
              <a:gd name="f650" fmla="*/ f506 1 f251"/>
              <a:gd name="f651" fmla="*/ f507 1 f252"/>
              <a:gd name="f652" fmla="*/ f508 1 f251"/>
              <a:gd name="f653" fmla="*/ f509 1 f251"/>
              <a:gd name="f654" fmla="*/ f510 1 f251"/>
              <a:gd name="f655" fmla="*/ f511 1 f252"/>
              <a:gd name="f656" fmla="*/ f512 1 f252"/>
              <a:gd name="f657" fmla="*/ f513 1 f252"/>
              <a:gd name="f658" fmla="*/ f514 1 f251"/>
              <a:gd name="f659" fmla="*/ f515 1 f252"/>
              <a:gd name="f660" fmla="*/ f516 1 f251"/>
              <a:gd name="f661" fmla="*/ f517 1 f251"/>
              <a:gd name="f662" fmla="*/ f518 1 f251"/>
              <a:gd name="f663" fmla="*/ f519 1 f252"/>
              <a:gd name="f664" fmla="*/ f520 1 f252"/>
              <a:gd name="f665" fmla="*/ f521 1 f252"/>
              <a:gd name="f666" fmla="*/ f522 1 f251"/>
              <a:gd name="f667" fmla="*/ f523 1 f252"/>
              <a:gd name="f668" fmla="*/ f524 1 f251"/>
              <a:gd name="f669" fmla="*/ f525 1 f251"/>
              <a:gd name="f670" fmla="*/ f526 1 f251"/>
              <a:gd name="f671" fmla="*/ f527 1 f252"/>
              <a:gd name="f672" fmla="*/ f528 1 f252"/>
              <a:gd name="f673" fmla="*/ f529 1 f252"/>
              <a:gd name="f674" fmla="*/ f530 1 f251"/>
              <a:gd name="f675" fmla="*/ f531 1 f252"/>
              <a:gd name="f676" fmla="*/ f532 f246 1"/>
              <a:gd name="f677" fmla="*/ f533 f246 1"/>
              <a:gd name="f678" fmla="*/ f535 f247 1"/>
              <a:gd name="f679" fmla="*/ f534 f247 1"/>
              <a:gd name="f680" fmla="*/ f537 f246 1"/>
              <a:gd name="f681" fmla="*/ f538 f247 1"/>
              <a:gd name="f682" fmla="*/ f539 f246 1"/>
              <a:gd name="f683" fmla="*/ f540 f246 1"/>
              <a:gd name="f684" fmla="*/ f541 f247 1"/>
              <a:gd name="f685" fmla="*/ f542 f246 1"/>
              <a:gd name="f686" fmla="*/ f543 f247 1"/>
              <a:gd name="f687" fmla="*/ f544 f247 1"/>
              <a:gd name="f688" fmla="*/ f545 f246 1"/>
              <a:gd name="f689" fmla="*/ f546 f247 1"/>
              <a:gd name="f690" fmla="*/ f547 f246 1"/>
              <a:gd name="f691" fmla="*/ f548 f246 1"/>
              <a:gd name="f692" fmla="*/ f549 f246 1"/>
              <a:gd name="f693" fmla="*/ f550 f247 1"/>
              <a:gd name="f694" fmla="*/ f551 f247 1"/>
              <a:gd name="f695" fmla="*/ f552 f247 1"/>
              <a:gd name="f696" fmla="*/ f553 f246 1"/>
              <a:gd name="f697" fmla="*/ f554 f247 1"/>
              <a:gd name="f698" fmla="*/ f555 f246 1"/>
              <a:gd name="f699" fmla="*/ f556 f246 1"/>
              <a:gd name="f700" fmla="*/ f557 f246 1"/>
              <a:gd name="f701" fmla="*/ f558 f247 1"/>
              <a:gd name="f702" fmla="*/ f559 f247 1"/>
              <a:gd name="f703" fmla="*/ f560 f247 1"/>
              <a:gd name="f704" fmla="*/ f561 f246 1"/>
              <a:gd name="f705" fmla="*/ f562 f247 1"/>
              <a:gd name="f706" fmla="*/ f563 f246 1"/>
              <a:gd name="f707" fmla="*/ f564 f246 1"/>
              <a:gd name="f708" fmla="*/ f565 f246 1"/>
              <a:gd name="f709" fmla="*/ f566 f247 1"/>
              <a:gd name="f710" fmla="*/ f567 f246 1"/>
              <a:gd name="f711" fmla="*/ f568 f247 1"/>
              <a:gd name="f712" fmla="*/ f569 f247 1"/>
              <a:gd name="f713" fmla="*/ f570 f246 1"/>
              <a:gd name="f714" fmla="*/ f571 f247 1"/>
              <a:gd name="f715" fmla="*/ f572 f246 1"/>
              <a:gd name="f716" fmla="*/ f573 f246 1"/>
              <a:gd name="f717" fmla="*/ f574 f246 1"/>
              <a:gd name="f718" fmla="*/ f575 f247 1"/>
              <a:gd name="f719" fmla="*/ f576 f247 1"/>
              <a:gd name="f720" fmla="*/ f577 f247 1"/>
              <a:gd name="f721" fmla="*/ f578 f246 1"/>
              <a:gd name="f722" fmla="*/ f579 f247 1"/>
              <a:gd name="f723" fmla="*/ f580 f246 1"/>
              <a:gd name="f724" fmla="*/ f581 f246 1"/>
              <a:gd name="f725" fmla="*/ f582 f246 1"/>
              <a:gd name="f726" fmla="*/ f583 f247 1"/>
              <a:gd name="f727" fmla="*/ f584 f247 1"/>
              <a:gd name="f728" fmla="*/ f585 f247 1"/>
              <a:gd name="f729" fmla="*/ f586 f246 1"/>
              <a:gd name="f730" fmla="*/ f587 f247 1"/>
              <a:gd name="f731" fmla="*/ f588 f246 1"/>
              <a:gd name="f732" fmla="*/ f589 f246 1"/>
              <a:gd name="f733" fmla="*/ f590 f246 1"/>
              <a:gd name="f734" fmla="*/ f591 f247 1"/>
              <a:gd name="f735" fmla="*/ f592 f247 1"/>
              <a:gd name="f736" fmla="*/ f593 f247 1"/>
              <a:gd name="f737" fmla="*/ f594 f246 1"/>
              <a:gd name="f738" fmla="*/ f595 f247 1"/>
              <a:gd name="f739" fmla="*/ f596 f246 1"/>
              <a:gd name="f740" fmla="*/ f597 f246 1"/>
              <a:gd name="f741" fmla="*/ f598 f246 1"/>
              <a:gd name="f742" fmla="*/ f599 f247 1"/>
              <a:gd name="f743" fmla="*/ f600 f247 1"/>
              <a:gd name="f744" fmla="*/ f601 f247 1"/>
              <a:gd name="f745" fmla="*/ f602 f246 1"/>
              <a:gd name="f746" fmla="*/ f603 f247 1"/>
              <a:gd name="f747" fmla="*/ f604 f246 1"/>
              <a:gd name="f748" fmla="*/ f605 f246 1"/>
              <a:gd name="f749" fmla="*/ f606 f246 1"/>
              <a:gd name="f750" fmla="*/ f607 f247 1"/>
              <a:gd name="f751" fmla="*/ f608 f247 1"/>
              <a:gd name="f752" fmla="*/ f609 f247 1"/>
              <a:gd name="f753" fmla="*/ f610 f246 1"/>
              <a:gd name="f754" fmla="*/ f611 f247 1"/>
              <a:gd name="f755" fmla="*/ f612 f246 1"/>
              <a:gd name="f756" fmla="*/ f613 f246 1"/>
              <a:gd name="f757" fmla="*/ f614 f246 1"/>
              <a:gd name="f758" fmla="*/ f615 f247 1"/>
              <a:gd name="f759" fmla="*/ f616 f247 1"/>
              <a:gd name="f760" fmla="*/ f617 f247 1"/>
              <a:gd name="f761" fmla="*/ f618 f246 1"/>
              <a:gd name="f762" fmla="*/ f619 f247 1"/>
              <a:gd name="f763" fmla="*/ f620 f246 1"/>
              <a:gd name="f764" fmla="*/ f621 f246 1"/>
              <a:gd name="f765" fmla="*/ f622 f246 1"/>
              <a:gd name="f766" fmla="*/ f623 f247 1"/>
              <a:gd name="f767" fmla="*/ f624 f247 1"/>
              <a:gd name="f768" fmla="*/ f625 f247 1"/>
              <a:gd name="f769" fmla="*/ f626 f246 1"/>
              <a:gd name="f770" fmla="*/ f627 f247 1"/>
              <a:gd name="f771" fmla="*/ f628 f246 1"/>
              <a:gd name="f772" fmla="*/ f629 f246 1"/>
              <a:gd name="f773" fmla="*/ f630 f246 1"/>
              <a:gd name="f774" fmla="*/ f631 f247 1"/>
              <a:gd name="f775" fmla="*/ f632 f247 1"/>
              <a:gd name="f776" fmla="*/ f633 f247 1"/>
              <a:gd name="f777" fmla="*/ f634 f246 1"/>
              <a:gd name="f778" fmla="*/ f635 f247 1"/>
              <a:gd name="f779" fmla="*/ f636 f246 1"/>
              <a:gd name="f780" fmla="*/ f637 f246 1"/>
              <a:gd name="f781" fmla="*/ f638 f246 1"/>
              <a:gd name="f782" fmla="*/ f639 f247 1"/>
              <a:gd name="f783" fmla="*/ f640 f247 1"/>
              <a:gd name="f784" fmla="*/ f641 f247 1"/>
              <a:gd name="f785" fmla="*/ f642 f246 1"/>
              <a:gd name="f786" fmla="*/ f643 f247 1"/>
              <a:gd name="f787" fmla="*/ f644 f246 1"/>
              <a:gd name="f788" fmla="*/ f645 f246 1"/>
              <a:gd name="f789" fmla="*/ f646 f246 1"/>
              <a:gd name="f790" fmla="*/ f647 f247 1"/>
              <a:gd name="f791" fmla="*/ f648 f247 1"/>
              <a:gd name="f792" fmla="*/ f649 f247 1"/>
              <a:gd name="f793" fmla="*/ f650 f246 1"/>
              <a:gd name="f794" fmla="*/ f651 f247 1"/>
              <a:gd name="f795" fmla="*/ f652 f246 1"/>
              <a:gd name="f796" fmla="*/ f653 f246 1"/>
              <a:gd name="f797" fmla="*/ f654 f246 1"/>
              <a:gd name="f798" fmla="*/ f655 f247 1"/>
              <a:gd name="f799" fmla="*/ f656 f247 1"/>
              <a:gd name="f800" fmla="*/ f657 f247 1"/>
              <a:gd name="f801" fmla="*/ f658 f246 1"/>
              <a:gd name="f802" fmla="*/ f659 f247 1"/>
              <a:gd name="f803" fmla="*/ f660 f246 1"/>
              <a:gd name="f804" fmla="*/ f661 f246 1"/>
              <a:gd name="f805" fmla="*/ f662 f246 1"/>
              <a:gd name="f806" fmla="*/ f663 f247 1"/>
              <a:gd name="f807" fmla="*/ f664 f247 1"/>
              <a:gd name="f808" fmla="*/ f665 f247 1"/>
              <a:gd name="f809" fmla="*/ f666 f246 1"/>
              <a:gd name="f810" fmla="*/ f667 f247 1"/>
              <a:gd name="f811" fmla="*/ f668 f246 1"/>
              <a:gd name="f812" fmla="*/ f669 f246 1"/>
              <a:gd name="f813" fmla="*/ f670 f246 1"/>
              <a:gd name="f814" fmla="*/ f671 f247 1"/>
              <a:gd name="f815" fmla="*/ f672 f247 1"/>
              <a:gd name="f816" fmla="*/ f673 f247 1"/>
              <a:gd name="f817" fmla="*/ f674 f246 1"/>
              <a:gd name="f818" fmla="*/ f675 f2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6">
                <a:pos x="f680" y="f681"/>
              </a:cxn>
              <a:cxn ang="f536">
                <a:pos x="f682" y="f681"/>
              </a:cxn>
              <a:cxn ang="f536">
                <a:pos x="f683" y="f684"/>
              </a:cxn>
              <a:cxn ang="f536">
                <a:pos x="f685" y="f686"/>
              </a:cxn>
              <a:cxn ang="f536">
                <a:pos x="f685" y="f687"/>
              </a:cxn>
              <a:cxn ang="f536">
                <a:pos x="f688" y="f689"/>
              </a:cxn>
              <a:cxn ang="f536">
                <a:pos x="f690" y="f681"/>
              </a:cxn>
              <a:cxn ang="f536">
                <a:pos x="f691" y="f681"/>
              </a:cxn>
              <a:cxn ang="f536">
                <a:pos x="f692" y="f693"/>
              </a:cxn>
              <a:cxn ang="f536">
                <a:pos x="f685" y="f694"/>
              </a:cxn>
              <a:cxn ang="f536">
                <a:pos x="f685" y="f695"/>
              </a:cxn>
              <a:cxn ang="f536">
                <a:pos x="f696" y="f697"/>
              </a:cxn>
              <a:cxn ang="f536">
                <a:pos x="f698" y="f681"/>
              </a:cxn>
              <a:cxn ang="f536">
                <a:pos x="f699" y="f681"/>
              </a:cxn>
              <a:cxn ang="f536">
                <a:pos x="f700" y="f701"/>
              </a:cxn>
              <a:cxn ang="f536">
                <a:pos x="f685" y="f702"/>
              </a:cxn>
              <a:cxn ang="f536">
                <a:pos x="f685" y="f703"/>
              </a:cxn>
              <a:cxn ang="f536">
                <a:pos x="f704" y="f705"/>
              </a:cxn>
              <a:cxn ang="f536">
                <a:pos x="f706" y="f681"/>
              </a:cxn>
              <a:cxn ang="f536">
                <a:pos x="f707" y="f681"/>
              </a:cxn>
              <a:cxn ang="f536">
                <a:pos x="f708" y="f709"/>
              </a:cxn>
              <a:cxn ang="f536">
                <a:pos x="f710" y="f711"/>
              </a:cxn>
              <a:cxn ang="f536">
                <a:pos x="f710" y="f712"/>
              </a:cxn>
              <a:cxn ang="f536">
                <a:pos x="f713" y="f714"/>
              </a:cxn>
              <a:cxn ang="f536">
                <a:pos x="f715" y="f681"/>
              </a:cxn>
              <a:cxn ang="f536">
                <a:pos x="f716" y="f681"/>
              </a:cxn>
              <a:cxn ang="f536">
                <a:pos x="f717" y="f718"/>
              </a:cxn>
              <a:cxn ang="f536">
                <a:pos x="f710" y="f719"/>
              </a:cxn>
              <a:cxn ang="f536">
                <a:pos x="f710" y="f720"/>
              </a:cxn>
              <a:cxn ang="f536">
                <a:pos x="f721" y="f722"/>
              </a:cxn>
              <a:cxn ang="f536">
                <a:pos x="f723" y="f681"/>
              </a:cxn>
              <a:cxn ang="f536">
                <a:pos x="f724" y="f681"/>
              </a:cxn>
              <a:cxn ang="f536">
                <a:pos x="f725" y="f726"/>
              </a:cxn>
              <a:cxn ang="f536">
                <a:pos x="f710" y="f727"/>
              </a:cxn>
              <a:cxn ang="f536">
                <a:pos x="f710" y="f728"/>
              </a:cxn>
              <a:cxn ang="f536">
                <a:pos x="f729" y="f730"/>
              </a:cxn>
              <a:cxn ang="f536">
                <a:pos x="f731" y="f681"/>
              </a:cxn>
              <a:cxn ang="f536">
                <a:pos x="f732" y="f681"/>
              </a:cxn>
              <a:cxn ang="f536">
                <a:pos x="f733" y="f734"/>
              </a:cxn>
              <a:cxn ang="f536">
                <a:pos x="f710" y="f735"/>
              </a:cxn>
              <a:cxn ang="f536">
                <a:pos x="f710" y="f736"/>
              </a:cxn>
              <a:cxn ang="f536">
                <a:pos x="f737" y="f738"/>
              </a:cxn>
              <a:cxn ang="f536">
                <a:pos x="f739" y="f681"/>
              </a:cxn>
              <a:cxn ang="f536">
                <a:pos x="f740" y="f681"/>
              </a:cxn>
              <a:cxn ang="f536">
                <a:pos x="f741" y="f742"/>
              </a:cxn>
              <a:cxn ang="f536">
                <a:pos x="f710" y="f743"/>
              </a:cxn>
              <a:cxn ang="f536">
                <a:pos x="f710" y="f744"/>
              </a:cxn>
              <a:cxn ang="f536">
                <a:pos x="f745" y="f746"/>
              </a:cxn>
              <a:cxn ang="f536">
                <a:pos x="f747" y="f681"/>
              </a:cxn>
              <a:cxn ang="f536">
                <a:pos x="f748" y="f681"/>
              </a:cxn>
              <a:cxn ang="f536">
                <a:pos x="f749" y="f750"/>
              </a:cxn>
              <a:cxn ang="f536">
                <a:pos x="f710" y="f751"/>
              </a:cxn>
              <a:cxn ang="f536">
                <a:pos x="f710" y="f752"/>
              </a:cxn>
              <a:cxn ang="f536">
                <a:pos x="f753" y="f754"/>
              </a:cxn>
              <a:cxn ang="f536">
                <a:pos x="f755" y="f681"/>
              </a:cxn>
              <a:cxn ang="f536">
                <a:pos x="f756" y="f681"/>
              </a:cxn>
              <a:cxn ang="f536">
                <a:pos x="f757" y="f758"/>
              </a:cxn>
              <a:cxn ang="f536">
                <a:pos x="f710" y="f759"/>
              </a:cxn>
              <a:cxn ang="f536">
                <a:pos x="f710" y="f760"/>
              </a:cxn>
              <a:cxn ang="f536">
                <a:pos x="f761" y="f762"/>
              </a:cxn>
              <a:cxn ang="f536">
                <a:pos x="f763" y="f681"/>
              </a:cxn>
              <a:cxn ang="f536">
                <a:pos x="f764" y="f681"/>
              </a:cxn>
              <a:cxn ang="f536">
                <a:pos x="f765" y="f766"/>
              </a:cxn>
              <a:cxn ang="f536">
                <a:pos x="f710" y="f767"/>
              </a:cxn>
              <a:cxn ang="f536">
                <a:pos x="f710" y="f768"/>
              </a:cxn>
              <a:cxn ang="f536">
                <a:pos x="f769" y="f770"/>
              </a:cxn>
              <a:cxn ang="f536">
                <a:pos x="f771" y="f681"/>
              </a:cxn>
              <a:cxn ang="f536">
                <a:pos x="f772" y="f681"/>
              </a:cxn>
              <a:cxn ang="f536">
                <a:pos x="f773" y="f774"/>
              </a:cxn>
              <a:cxn ang="f536">
                <a:pos x="f710" y="f775"/>
              </a:cxn>
              <a:cxn ang="f536">
                <a:pos x="f710" y="f776"/>
              </a:cxn>
              <a:cxn ang="f536">
                <a:pos x="f777" y="f778"/>
              </a:cxn>
              <a:cxn ang="f536">
                <a:pos x="f779" y="f681"/>
              </a:cxn>
              <a:cxn ang="f536">
                <a:pos x="f780" y="f681"/>
              </a:cxn>
              <a:cxn ang="f536">
                <a:pos x="f781" y="f782"/>
              </a:cxn>
              <a:cxn ang="f536">
                <a:pos x="f710" y="f783"/>
              </a:cxn>
              <a:cxn ang="f536">
                <a:pos x="f710" y="f784"/>
              </a:cxn>
              <a:cxn ang="f536">
                <a:pos x="f785" y="f786"/>
              </a:cxn>
              <a:cxn ang="f536">
                <a:pos x="f787" y="f681"/>
              </a:cxn>
              <a:cxn ang="f536">
                <a:pos x="f788" y="f681"/>
              </a:cxn>
              <a:cxn ang="f536">
                <a:pos x="f789" y="f790"/>
              </a:cxn>
              <a:cxn ang="f536">
                <a:pos x="f710" y="f791"/>
              </a:cxn>
              <a:cxn ang="f536">
                <a:pos x="f710" y="f792"/>
              </a:cxn>
              <a:cxn ang="f536">
                <a:pos x="f793" y="f794"/>
              </a:cxn>
              <a:cxn ang="f536">
                <a:pos x="f795" y="f681"/>
              </a:cxn>
              <a:cxn ang="f536">
                <a:pos x="f796" y="f681"/>
              </a:cxn>
              <a:cxn ang="f536">
                <a:pos x="f797" y="f798"/>
              </a:cxn>
              <a:cxn ang="f536">
                <a:pos x="f710" y="f799"/>
              </a:cxn>
              <a:cxn ang="f536">
                <a:pos x="f710" y="f800"/>
              </a:cxn>
              <a:cxn ang="f536">
                <a:pos x="f801" y="f802"/>
              </a:cxn>
              <a:cxn ang="f536">
                <a:pos x="f803" y="f681"/>
              </a:cxn>
              <a:cxn ang="f536">
                <a:pos x="f804" y="f681"/>
              </a:cxn>
              <a:cxn ang="f536">
                <a:pos x="f805" y="f806"/>
              </a:cxn>
              <a:cxn ang="f536">
                <a:pos x="f710" y="f807"/>
              </a:cxn>
              <a:cxn ang="f536">
                <a:pos x="f710" y="f808"/>
              </a:cxn>
              <a:cxn ang="f536">
                <a:pos x="f809" y="f810"/>
              </a:cxn>
              <a:cxn ang="f536">
                <a:pos x="f811" y="f681"/>
              </a:cxn>
              <a:cxn ang="f536">
                <a:pos x="f812" y="f681"/>
              </a:cxn>
              <a:cxn ang="f536">
                <a:pos x="f813" y="f814"/>
              </a:cxn>
              <a:cxn ang="f536">
                <a:pos x="f710" y="f815"/>
              </a:cxn>
              <a:cxn ang="f536">
                <a:pos x="f710" y="f816"/>
              </a:cxn>
              <a:cxn ang="f536">
                <a:pos x="f817" y="f818"/>
              </a:cxn>
            </a:cxnLst>
            <a:rect l="f676" t="f679" r="f677" b="f678"/>
            <a:pathLst>
              <a:path w="2242827" h="2102966">
                <a:moveTo>
                  <a:pt x="f8" y="f5"/>
                </a:moveTo>
                <a:lnTo>
                  <a:pt x="f6" y="f5"/>
                </a:lnTo>
                <a:lnTo>
                  <a:pt x="f9" y="f10"/>
                </a:lnTo>
                <a:cubicBezTo>
                  <a:pt x="f11" y="f12"/>
                  <a:pt x="f13" y="f7"/>
                  <a:pt x="f14" y="f7"/>
                </a:cubicBezTo>
                <a:lnTo>
                  <a:pt x="f14" y="f15"/>
                </a:lnTo>
                <a:cubicBezTo>
                  <a:pt x="f16" y="f15"/>
                  <a:pt x="f17" y="f18"/>
                  <a:pt x="f19" y="f20"/>
                </a:cubicBezTo>
                <a:close/>
                <a:moveTo>
                  <a:pt x="f21" y="f5"/>
                </a:moveTo>
                <a:lnTo>
                  <a:pt x="f22" y="f5"/>
                </a:lnTo>
                <a:lnTo>
                  <a:pt x="f23" y="f24"/>
                </a:lnTo>
                <a:cubicBezTo>
                  <a:pt x="f25" y="f26"/>
                  <a:pt x="f27" y="f28"/>
                  <a:pt x="f14" y="f28"/>
                </a:cubicBezTo>
                <a:lnTo>
                  <a:pt x="f14" y="f29"/>
                </a:lnTo>
                <a:cubicBezTo>
                  <a:pt x="f30" y="f29"/>
                  <a:pt x="f31" y="f32"/>
                  <a:pt x="f33" y="f34"/>
                </a:cubicBezTo>
                <a:close/>
                <a:moveTo>
                  <a:pt x="f35" y="f5"/>
                </a:moveTo>
                <a:lnTo>
                  <a:pt x="f36" y="f5"/>
                </a:lnTo>
                <a:lnTo>
                  <a:pt x="f37" y="f38"/>
                </a:lnTo>
                <a:cubicBezTo>
                  <a:pt x="f39" y="f40"/>
                  <a:pt x="f41" y="f42"/>
                  <a:pt x="f14" y="f42"/>
                </a:cubicBezTo>
                <a:lnTo>
                  <a:pt x="f14" y="f43"/>
                </a:lnTo>
                <a:cubicBezTo>
                  <a:pt x="f44" y="f43"/>
                  <a:pt x="f45" y="f46"/>
                  <a:pt x="f47" y="f48"/>
                </a:cubicBezTo>
                <a:close/>
                <a:moveTo>
                  <a:pt x="f49" y="f5"/>
                </a:moveTo>
                <a:lnTo>
                  <a:pt x="f50" y="f5"/>
                </a:lnTo>
                <a:lnTo>
                  <a:pt x="f51" y="f52"/>
                </a:lnTo>
                <a:cubicBezTo>
                  <a:pt x="f53" y="f54"/>
                  <a:pt x="f55" y="f56"/>
                  <a:pt x="f5" y="f56"/>
                </a:cubicBezTo>
                <a:lnTo>
                  <a:pt x="f5" y="f57"/>
                </a:lnTo>
                <a:cubicBezTo>
                  <a:pt x="f58" y="f57"/>
                  <a:pt x="f59" y="f60"/>
                  <a:pt x="f61" y="f62"/>
                </a:cubicBezTo>
                <a:close/>
                <a:moveTo>
                  <a:pt x="f63" y="f5"/>
                </a:moveTo>
                <a:lnTo>
                  <a:pt x="f64" y="f5"/>
                </a:lnTo>
                <a:lnTo>
                  <a:pt x="f65" y="f66"/>
                </a:lnTo>
                <a:cubicBezTo>
                  <a:pt x="f67" y="f68"/>
                  <a:pt x="f69" y="f70"/>
                  <a:pt x="f5" y="f70"/>
                </a:cubicBezTo>
                <a:lnTo>
                  <a:pt x="f5" y="f71"/>
                </a:lnTo>
                <a:cubicBezTo>
                  <a:pt x="f72" y="f71"/>
                  <a:pt x="f73" y="f74"/>
                  <a:pt x="f75" y="f76"/>
                </a:cubicBezTo>
                <a:close/>
                <a:moveTo>
                  <a:pt x="f77" y="f5"/>
                </a:moveTo>
                <a:lnTo>
                  <a:pt x="f78" y="f5"/>
                </a:lnTo>
                <a:lnTo>
                  <a:pt x="f79" y="f80"/>
                </a:lnTo>
                <a:cubicBezTo>
                  <a:pt x="f81" y="f82"/>
                  <a:pt x="f83" y="f84"/>
                  <a:pt x="f5" y="f84"/>
                </a:cubicBezTo>
                <a:lnTo>
                  <a:pt x="f5" y="f85"/>
                </a:lnTo>
                <a:cubicBezTo>
                  <a:pt x="f86" y="f85"/>
                  <a:pt x="f87" y="f88"/>
                  <a:pt x="f89" y="f90"/>
                </a:cubicBezTo>
                <a:close/>
                <a:moveTo>
                  <a:pt x="f91" y="f5"/>
                </a:moveTo>
                <a:lnTo>
                  <a:pt x="f92" y="f5"/>
                </a:lnTo>
                <a:lnTo>
                  <a:pt x="f93" y="f94"/>
                </a:lnTo>
                <a:cubicBezTo>
                  <a:pt x="f95" y="f96"/>
                  <a:pt x="f97" y="f98"/>
                  <a:pt x="f5" y="f98"/>
                </a:cubicBezTo>
                <a:lnTo>
                  <a:pt x="f5" y="f99"/>
                </a:lnTo>
                <a:cubicBezTo>
                  <a:pt x="f100" y="f99"/>
                  <a:pt x="f101" y="f102"/>
                  <a:pt x="f103" y="f104"/>
                </a:cubicBezTo>
                <a:close/>
                <a:moveTo>
                  <a:pt x="f105" y="f5"/>
                </a:moveTo>
                <a:lnTo>
                  <a:pt x="f106" y="f5"/>
                </a:lnTo>
                <a:lnTo>
                  <a:pt x="f107" y="f108"/>
                </a:lnTo>
                <a:cubicBezTo>
                  <a:pt x="f109" y="f110"/>
                  <a:pt x="f111" y="f112"/>
                  <a:pt x="f5" y="f112"/>
                </a:cubicBezTo>
                <a:lnTo>
                  <a:pt x="f5" y="f113"/>
                </a:lnTo>
                <a:cubicBezTo>
                  <a:pt x="f114" y="f113"/>
                  <a:pt x="f115" y="f116"/>
                  <a:pt x="f117" y="f118"/>
                </a:cubicBezTo>
                <a:close/>
                <a:moveTo>
                  <a:pt x="f119" y="f5"/>
                </a:moveTo>
                <a:lnTo>
                  <a:pt x="f120" y="f5"/>
                </a:lnTo>
                <a:lnTo>
                  <a:pt x="f121" y="f122"/>
                </a:lnTo>
                <a:cubicBezTo>
                  <a:pt x="f123" y="f124"/>
                  <a:pt x="f125" y="f126"/>
                  <a:pt x="f5" y="f126"/>
                </a:cubicBezTo>
                <a:lnTo>
                  <a:pt x="f5" y="f127"/>
                </a:lnTo>
                <a:cubicBezTo>
                  <a:pt x="f128" y="f127"/>
                  <a:pt x="f129" y="f130"/>
                  <a:pt x="f131" y="f132"/>
                </a:cubicBezTo>
                <a:close/>
                <a:moveTo>
                  <a:pt x="f133" y="f5"/>
                </a:moveTo>
                <a:lnTo>
                  <a:pt x="f134" y="f5"/>
                </a:lnTo>
                <a:lnTo>
                  <a:pt x="f135" y="f136"/>
                </a:lnTo>
                <a:cubicBezTo>
                  <a:pt x="f137" y="f138"/>
                  <a:pt x="f139" y="f140"/>
                  <a:pt x="f5" y="f140"/>
                </a:cubicBezTo>
                <a:lnTo>
                  <a:pt x="f5" y="f141"/>
                </a:lnTo>
                <a:cubicBezTo>
                  <a:pt x="f142" y="f141"/>
                  <a:pt x="f143" y="f144"/>
                  <a:pt x="f145" y="f146"/>
                </a:cubicBezTo>
                <a:close/>
                <a:moveTo>
                  <a:pt x="f147" y="f5"/>
                </a:moveTo>
                <a:lnTo>
                  <a:pt x="f148" y="f5"/>
                </a:lnTo>
                <a:lnTo>
                  <a:pt x="f149" y="f150"/>
                </a:lnTo>
                <a:cubicBezTo>
                  <a:pt x="f151" y="f152"/>
                  <a:pt x="f153" y="f154"/>
                  <a:pt x="f5" y="f154"/>
                </a:cubicBezTo>
                <a:lnTo>
                  <a:pt x="f5" y="f155"/>
                </a:lnTo>
                <a:cubicBezTo>
                  <a:pt x="f156" y="f155"/>
                  <a:pt x="f157" y="f158"/>
                  <a:pt x="f159" y="f160"/>
                </a:cubicBezTo>
                <a:close/>
                <a:moveTo>
                  <a:pt x="f161" y="f5"/>
                </a:moveTo>
                <a:lnTo>
                  <a:pt x="f162" y="f5"/>
                </a:lnTo>
                <a:lnTo>
                  <a:pt x="f163" y="f164"/>
                </a:lnTo>
                <a:cubicBezTo>
                  <a:pt x="f165" y="f166"/>
                  <a:pt x="f167" y="f168"/>
                  <a:pt x="f5" y="f168"/>
                </a:cubicBezTo>
                <a:lnTo>
                  <a:pt x="f5" y="f169"/>
                </a:lnTo>
                <a:cubicBezTo>
                  <a:pt x="f170" y="f169"/>
                  <a:pt x="f171" y="f172"/>
                  <a:pt x="f173" y="f174"/>
                </a:cubicBezTo>
                <a:close/>
                <a:moveTo>
                  <a:pt x="f175" y="f5"/>
                </a:moveTo>
                <a:lnTo>
                  <a:pt x="f176" y="f5"/>
                </a:lnTo>
                <a:lnTo>
                  <a:pt x="f177" y="f178"/>
                </a:lnTo>
                <a:cubicBezTo>
                  <a:pt x="f179" y="f180"/>
                  <a:pt x="f181" y="f182"/>
                  <a:pt x="f5" y="f182"/>
                </a:cubicBezTo>
                <a:lnTo>
                  <a:pt x="f5" y="f183"/>
                </a:lnTo>
                <a:cubicBezTo>
                  <a:pt x="f184" y="f183"/>
                  <a:pt x="f185" y="f186"/>
                  <a:pt x="f187" y="f188"/>
                </a:cubicBezTo>
                <a:close/>
                <a:moveTo>
                  <a:pt x="f189" y="f5"/>
                </a:moveTo>
                <a:lnTo>
                  <a:pt x="f190" y="f5"/>
                </a:lnTo>
                <a:lnTo>
                  <a:pt x="f191" y="f192"/>
                </a:lnTo>
                <a:cubicBezTo>
                  <a:pt x="f193" y="f194"/>
                  <a:pt x="f195" y="f196"/>
                  <a:pt x="f5" y="f196"/>
                </a:cubicBezTo>
                <a:lnTo>
                  <a:pt x="f5" y="f197"/>
                </a:lnTo>
                <a:cubicBezTo>
                  <a:pt x="f198" y="f197"/>
                  <a:pt x="f199" y="f200"/>
                  <a:pt x="f201" y="f202"/>
                </a:cubicBezTo>
                <a:close/>
                <a:moveTo>
                  <a:pt x="f203" y="f5"/>
                </a:moveTo>
                <a:lnTo>
                  <a:pt x="f204" y="f5"/>
                </a:lnTo>
                <a:lnTo>
                  <a:pt x="f205" y="f206"/>
                </a:lnTo>
                <a:cubicBezTo>
                  <a:pt x="f207" y="f208"/>
                  <a:pt x="f209" y="f210"/>
                  <a:pt x="f5" y="f210"/>
                </a:cubicBezTo>
                <a:lnTo>
                  <a:pt x="f5" y="f211"/>
                </a:lnTo>
                <a:cubicBezTo>
                  <a:pt x="f212" y="f211"/>
                  <a:pt x="f213" y="f214"/>
                  <a:pt x="f215" y="f216"/>
                </a:cubicBezTo>
                <a:close/>
                <a:moveTo>
                  <a:pt x="f217" y="f5"/>
                </a:moveTo>
                <a:lnTo>
                  <a:pt x="f218" y="f5"/>
                </a:lnTo>
                <a:lnTo>
                  <a:pt x="f219" y="f220"/>
                </a:lnTo>
                <a:cubicBezTo>
                  <a:pt x="f221" y="f222"/>
                  <a:pt x="f223" y="f224"/>
                  <a:pt x="f5" y="f224"/>
                </a:cubicBezTo>
                <a:lnTo>
                  <a:pt x="f5" y="f225"/>
                </a:lnTo>
                <a:cubicBezTo>
                  <a:pt x="f226" y="f225"/>
                  <a:pt x="f227" y="f228"/>
                  <a:pt x="f229" y="f230"/>
                </a:cubicBezTo>
                <a:close/>
                <a:moveTo>
                  <a:pt x="f231" y="f5"/>
                </a:moveTo>
                <a:lnTo>
                  <a:pt x="f232" y="f5"/>
                </a:lnTo>
                <a:lnTo>
                  <a:pt x="f233" y="f234"/>
                </a:lnTo>
                <a:cubicBezTo>
                  <a:pt x="f235" y="f236"/>
                  <a:pt x="f237" y="f238"/>
                  <a:pt x="f5" y="f238"/>
                </a:cubicBezTo>
                <a:lnTo>
                  <a:pt x="f5" y="f239"/>
                </a:lnTo>
                <a:cubicBezTo>
                  <a:pt x="f240" y="f239"/>
                  <a:pt x="f241" y="f242"/>
                  <a:pt x="f243" y="f244"/>
                </a:cubicBezTo>
                <a:close/>
              </a:path>
            </a:pathLst>
          </a:custGeom>
          <a:solidFill>
            <a:srgbClr val="EEF3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2F3685-C6AE-5B9D-B2AD-44A4815EDA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440CC1-2D0C-0F49-A363-9EA2BD1B8E5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0287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Forme 10">
            <a:extLst>
              <a:ext uri="{FF2B5EF4-FFF2-40B4-BE49-F238E27FC236}">
                <a16:creationId xmlns:a16="http://schemas.microsoft.com/office/drawing/2014/main" id="{567C04E3-DE9F-9D90-4C97-68FB45CC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949174" y="4755035"/>
            <a:ext cx="2242831" cy="21029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42827"/>
              <a:gd name="f7" fmla="val 2102966"/>
              <a:gd name="f8" fmla="val 2220549"/>
              <a:gd name="f9" fmla="val 2238641"/>
              <a:gd name="f10" fmla="val 82607"/>
              <a:gd name="f11" fmla="val 2123193"/>
              <a:gd name="f12" fmla="val 1215807"/>
              <a:gd name="f13" fmla="val 1163255"/>
              <a:gd name="f14" fmla="val 1"/>
              <a:gd name="f15" fmla="val 2080690"/>
              <a:gd name="f16" fmla="val 1151759"/>
              <a:gd name="f17" fmla="val 2102176"/>
              <a:gd name="f18" fmla="val 1202330"/>
              <a:gd name="f19" fmla="val 2216479"/>
              <a:gd name="f20" fmla="val 80336"/>
              <a:gd name="f21" fmla="val 2098030"/>
              <a:gd name="f22" fmla="val 2120412"/>
              <a:gd name="f23" fmla="val 2116859"/>
              <a:gd name="f24" fmla="val 70117"/>
              <a:gd name="f25" fmla="val 2007691"/>
              <a:gd name="f26" fmla="val 1141666"/>
              <a:gd name="f27" fmla="val 1099966"/>
              <a:gd name="f28" fmla="val 1980571"/>
              <a:gd name="f29" fmla="val 1958295"/>
              <a:gd name="f30" fmla="val 1088470"/>
              <a:gd name="f31" fmla="val 1986577"/>
              <a:gd name="f32" fmla="val 1128187"/>
              <a:gd name="f33" fmla="val 2094588"/>
              <a:gd name="f34" fmla="val 67938"/>
              <a:gd name="f35" fmla="val 1975608"/>
              <a:gd name="f36" fmla="val 1997887"/>
              <a:gd name="f37" fmla="val 1994968"/>
              <a:gd name="f38" fmla="val 57611"/>
              <a:gd name="f39" fmla="val 1892090"/>
              <a:gd name="f40" fmla="val 1067493"/>
              <a:gd name="f41" fmla="val 1036676"/>
              <a:gd name="f42" fmla="val 1858047"/>
              <a:gd name="f43" fmla="val 1835771"/>
              <a:gd name="f44" fmla="val 1025181"/>
              <a:gd name="f45" fmla="val 1871073"/>
              <a:gd name="f46" fmla="val 1053919"/>
              <a:gd name="f47" fmla="val 1972805"/>
              <a:gd name="f48" fmla="val 55322"/>
              <a:gd name="f49" fmla="val 1853193"/>
              <a:gd name="f50" fmla="val 1875472"/>
              <a:gd name="f51" fmla="val 1873186"/>
              <a:gd name="f52" fmla="val 45119"/>
              <a:gd name="f53" fmla="val 1776588"/>
              <a:gd name="f54" fmla="val 993350"/>
              <a:gd name="f55" fmla="val 973388"/>
              <a:gd name="f56" fmla="val 1735650"/>
              <a:gd name="f57" fmla="val 1713374"/>
              <a:gd name="f58" fmla="val 961784"/>
              <a:gd name="f59" fmla="val 1755557"/>
              <a:gd name="f60" fmla="val 979877"/>
              <a:gd name="f61" fmla="val 1851022"/>
              <a:gd name="f62" fmla="val 42848"/>
              <a:gd name="f63" fmla="val 1730668"/>
              <a:gd name="f64" fmla="val 1753056"/>
              <a:gd name="f65" fmla="val 1751404"/>
              <a:gd name="f66" fmla="val 32610"/>
              <a:gd name="f67" fmla="val 1661086"/>
              <a:gd name="f68" fmla="val 919190"/>
              <a:gd name="f69" fmla="val 910098"/>
              <a:gd name="f70" fmla="val 1613232"/>
              <a:gd name="f71" fmla="val 1590961"/>
              <a:gd name="f72" fmla="val 898495"/>
              <a:gd name="f73" fmla="val 1639954"/>
              <a:gd name="f74" fmla="val 905712"/>
              <a:gd name="f75" fmla="val 1729127"/>
              <a:gd name="f76" fmla="val 30432"/>
              <a:gd name="f77" fmla="val 1608247"/>
              <a:gd name="f78" fmla="val 1630525"/>
              <a:gd name="f79" fmla="val 1629507"/>
              <a:gd name="f80" fmla="val 20086"/>
              <a:gd name="f81" fmla="val 1545469"/>
              <a:gd name="f82" fmla="val 844919"/>
              <a:gd name="f83" fmla="val 846701"/>
              <a:gd name="f84" fmla="val 1490712"/>
              <a:gd name="f85" fmla="val 1468436"/>
              <a:gd name="f86" fmla="val 835206"/>
              <a:gd name="f87" fmla="val 1524451"/>
              <a:gd name="f88" fmla="val 831445"/>
              <a:gd name="f89" fmla="val 1607345"/>
              <a:gd name="f90" fmla="val 17816"/>
              <a:gd name="f91" fmla="val 1485833"/>
              <a:gd name="f92" fmla="val 1508109"/>
              <a:gd name="f93" fmla="val 1507724"/>
              <a:gd name="f94" fmla="val 7596"/>
              <a:gd name="f95" fmla="val 1429966"/>
              <a:gd name="f96" fmla="val 770778"/>
              <a:gd name="f97" fmla="val 783416"/>
              <a:gd name="f98" fmla="val 1368317"/>
              <a:gd name="f99" fmla="val 1346041"/>
              <a:gd name="f100" fmla="val 771917"/>
              <a:gd name="f101" fmla="val 1408949"/>
              <a:gd name="f102" fmla="val 757304"/>
              <a:gd name="f103" fmla="val 1485563"/>
              <a:gd name="f104" fmla="val 5325"/>
              <a:gd name="f105" fmla="val 1362591"/>
              <a:gd name="f106" fmla="val 1385194"/>
              <a:gd name="f107" fmla="val 1364797"/>
              <a:gd name="f108" fmla="val 133264"/>
              <a:gd name="f109" fmla="val 1234684"/>
              <a:gd name="f110" fmla="val 767432"/>
              <a:gd name="f111" fmla="val 672215"/>
              <a:gd name="f112" fmla="val 1245917"/>
              <a:gd name="f113" fmla="val 1223641"/>
              <a:gd name="f114" fmla="val 661385"/>
              <a:gd name="f115" fmla="val 1214835"/>
              <a:gd name="f116" fmla="val 752908"/>
              <a:gd name="f117" fmla="val 1342864"/>
              <a:gd name="f118" fmla="val 128894"/>
              <a:gd name="f119" fmla="val 1238878"/>
              <a:gd name="f120" fmla="val 1261388"/>
              <a:gd name="f121" fmla="val 1244763"/>
              <a:gd name="f122" fmla="val 108614"/>
              <a:gd name="f123" fmla="val 1126083"/>
              <a:gd name="f124" fmla="val 687031"/>
              <a:gd name="f125" fmla="val 613049"/>
              <a:gd name="f126" fmla="val 1123397"/>
              <a:gd name="f127" fmla="val 1101121"/>
              <a:gd name="f128" fmla="val 602316"/>
              <a:gd name="f129" fmla="val 1106344"/>
              <a:gd name="f130" fmla="val 672419"/>
              <a:gd name="f131" fmla="val 1222940"/>
              <a:gd name="f132" fmla="val 104135"/>
              <a:gd name="f133" fmla="val 1115178"/>
              <a:gd name="f134" fmla="val 1137688"/>
              <a:gd name="f135" fmla="val 1124836"/>
              <a:gd name="f136" fmla="val 83962"/>
              <a:gd name="f137" fmla="val 1017592"/>
              <a:gd name="f138" fmla="val 606647"/>
              <a:gd name="f139" fmla="val 553979"/>
              <a:gd name="f140" fmla="val 1000978"/>
              <a:gd name="f141" fmla="val 978703"/>
              <a:gd name="f142" fmla="val 543246"/>
              <a:gd name="f143" fmla="val 997852"/>
              <a:gd name="f144" fmla="val 592039"/>
              <a:gd name="f145" fmla="val 1103012"/>
              <a:gd name="f146" fmla="val 79485"/>
              <a:gd name="f147" fmla="val 991375"/>
              <a:gd name="f148" fmla="val 1013997"/>
              <a:gd name="f149" fmla="val 1004915"/>
              <a:gd name="f150" fmla="val 59331"/>
              <a:gd name="f151" fmla="val 909100"/>
              <a:gd name="f152" fmla="val 526286"/>
              <a:gd name="f153" fmla="val 494909"/>
              <a:gd name="f154" fmla="val 878583"/>
              <a:gd name="f155" fmla="val 856307"/>
              <a:gd name="f156" fmla="val 484176"/>
              <a:gd name="f157" fmla="val 889272"/>
              <a:gd name="f158" fmla="val 511676"/>
              <a:gd name="f159" fmla="val 982981"/>
              <a:gd name="f160" fmla="val 54853"/>
              <a:gd name="f161" fmla="val 866108"/>
              <a:gd name="f162" fmla="val 888384"/>
              <a:gd name="f163" fmla="val 884876"/>
              <a:gd name="f164" fmla="val 34680"/>
              <a:gd name="f165" fmla="val 800495"/>
              <a:gd name="f166" fmla="val 445883"/>
              <a:gd name="f167" fmla="val 435739"/>
              <a:gd name="f168" fmla="val 756058"/>
              <a:gd name="f169" fmla="val 733782"/>
              <a:gd name="f170" fmla="val 425107"/>
              <a:gd name="f171" fmla="val 780781"/>
              <a:gd name="f172" fmla="val 431187"/>
              <a:gd name="f173" fmla="val 863057"/>
              <a:gd name="f174" fmla="val 30169"/>
              <a:gd name="f175" fmla="val 743692"/>
              <a:gd name="f176" fmla="val 765973"/>
              <a:gd name="f177" fmla="val 764957"/>
              <a:gd name="f178" fmla="val 10048"/>
              <a:gd name="f179" fmla="val 692029"/>
              <a:gd name="f180" fmla="val 365521"/>
              <a:gd name="f181" fmla="val 376767"/>
              <a:gd name="f182" fmla="val 633662"/>
              <a:gd name="f183" fmla="val 611386"/>
              <a:gd name="f184" fmla="val 365938"/>
              <a:gd name="f185" fmla="val 672265"/>
              <a:gd name="f186" fmla="val 350911"/>
              <a:gd name="f187" fmla="val 743129"/>
              <a:gd name="f188" fmla="val 5570"/>
              <a:gd name="f189" fmla="val 617163"/>
              <a:gd name="f190" fmla="val 640489"/>
              <a:gd name="f191" fmla="val 606611"/>
              <a:gd name="f192" fmla="val 108906"/>
              <a:gd name="f193" fmla="val 506524"/>
              <a:gd name="f194" fmla="val 345128"/>
              <a:gd name="f195" fmla="val 272312"/>
              <a:gd name="f196" fmla="val 511248"/>
              <a:gd name="f197" fmla="val 488972"/>
              <a:gd name="f198" fmla="val 263030"/>
              <a:gd name="f199" fmla="val 489290"/>
              <a:gd name="f200" fmla="val 328485"/>
              <a:gd name="f201" fmla="val 585980"/>
              <a:gd name="f202" fmla="val 100252"/>
              <a:gd name="f203" fmla="val 489561"/>
              <a:gd name="f204" fmla="val 512789"/>
              <a:gd name="f205" fmla="val 493721"/>
              <a:gd name="f206" fmla="val 61289"/>
              <a:gd name="f207" fmla="val 412246"/>
              <a:gd name="f208" fmla="val 253561"/>
              <a:gd name="f209" fmla="val 221597"/>
              <a:gd name="f210" fmla="val 388735"/>
              <a:gd name="f211" fmla="val 366459"/>
              <a:gd name="f212" fmla="val 212399"/>
              <a:gd name="f213" fmla="val 395116"/>
              <a:gd name="f214" fmla="val 236854"/>
              <a:gd name="f215" fmla="val 473199"/>
              <a:gd name="f216" fmla="val 52587"/>
              <a:gd name="f217" fmla="val 361966"/>
              <a:gd name="f218" fmla="val 385181"/>
              <a:gd name="f219" fmla="val 380937"/>
              <a:gd name="f220" fmla="val 13636"/>
              <a:gd name="f221" fmla="val 318070"/>
              <a:gd name="f222" fmla="val 161973"/>
              <a:gd name="f223" fmla="val 170965"/>
              <a:gd name="f224" fmla="val 266328"/>
              <a:gd name="f225" fmla="val 244052"/>
              <a:gd name="f226" fmla="val 161767"/>
              <a:gd name="f227" fmla="val 300940"/>
              <a:gd name="f228" fmla="val 145329"/>
              <a:gd name="f229" fmla="val 360416"/>
              <a:gd name="f230" fmla="val 4982"/>
              <a:gd name="f231" fmla="val 218905"/>
              <a:gd name="f232" fmla="val 249720"/>
              <a:gd name="f233" fmla="val 241311"/>
              <a:gd name="f234" fmla="val 15475"/>
              <a:gd name="f235" fmla="val 188962"/>
              <a:gd name="f236" fmla="val 92909"/>
              <a:gd name="f237" fmla="val 100349"/>
              <a:gd name="f238" fmla="val 143932"/>
              <a:gd name="f239" fmla="val 121656"/>
              <a:gd name="f240" fmla="val 74091"/>
              <a:gd name="f241" fmla="val 141290"/>
              <a:gd name="f242" fmla="val 91533"/>
              <a:gd name="f243" fmla="val 189966"/>
              <a:gd name="f244" fmla="val 42875"/>
              <a:gd name="f245" fmla="+- 0 0 -90"/>
              <a:gd name="f246" fmla="*/ f3 1 2242827"/>
              <a:gd name="f247" fmla="*/ f4 1 2102966"/>
              <a:gd name="f248" fmla="+- f7 0 f5"/>
              <a:gd name="f249" fmla="+- f6 0 f5"/>
              <a:gd name="f250" fmla="*/ f245 f0 1"/>
              <a:gd name="f251" fmla="*/ f249 1 2242827"/>
              <a:gd name="f252" fmla="*/ f248 1 2102966"/>
              <a:gd name="f253" fmla="*/ 2220549 f249 1"/>
              <a:gd name="f254" fmla="*/ 0 f248 1"/>
              <a:gd name="f255" fmla="*/ 2242827 f249 1"/>
              <a:gd name="f256" fmla="*/ 2238641 f249 1"/>
              <a:gd name="f257" fmla="*/ 82607 f248 1"/>
              <a:gd name="f258" fmla="*/ 1 f249 1"/>
              <a:gd name="f259" fmla="*/ 2102966 f248 1"/>
              <a:gd name="f260" fmla="*/ 2080690 f248 1"/>
              <a:gd name="f261" fmla="*/ 2216479 f249 1"/>
              <a:gd name="f262" fmla="*/ 80336 f248 1"/>
              <a:gd name="f263" fmla="*/ 2098030 f249 1"/>
              <a:gd name="f264" fmla="*/ 2120412 f249 1"/>
              <a:gd name="f265" fmla="*/ 2116859 f249 1"/>
              <a:gd name="f266" fmla="*/ 70117 f248 1"/>
              <a:gd name="f267" fmla="*/ 1980571 f248 1"/>
              <a:gd name="f268" fmla="*/ 1958295 f248 1"/>
              <a:gd name="f269" fmla="*/ 2094588 f249 1"/>
              <a:gd name="f270" fmla="*/ 67938 f248 1"/>
              <a:gd name="f271" fmla="*/ 1975608 f249 1"/>
              <a:gd name="f272" fmla="*/ 1997887 f249 1"/>
              <a:gd name="f273" fmla="*/ 1994968 f249 1"/>
              <a:gd name="f274" fmla="*/ 57611 f248 1"/>
              <a:gd name="f275" fmla="*/ 1858047 f248 1"/>
              <a:gd name="f276" fmla="*/ 1835771 f248 1"/>
              <a:gd name="f277" fmla="*/ 1972805 f249 1"/>
              <a:gd name="f278" fmla="*/ 55322 f248 1"/>
              <a:gd name="f279" fmla="*/ 1853193 f249 1"/>
              <a:gd name="f280" fmla="*/ 1875472 f249 1"/>
              <a:gd name="f281" fmla="*/ 1873186 f249 1"/>
              <a:gd name="f282" fmla="*/ 45119 f248 1"/>
              <a:gd name="f283" fmla="*/ 0 f249 1"/>
              <a:gd name="f284" fmla="*/ 1735650 f248 1"/>
              <a:gd name="f285" fmla="*/ 1713374 f248 1"/>
              <a:gd name="f286" fmla="*/ 1851022 f249 1"/>
              <a:gd name="f287" fmla="*/ 42848 f248 1"/>
              <a:gd name="f288" fmla="*/ 1730668 f249 1"/>
              <a:gd name="f289" fmla="*/ 1753056 f249 1"/>
              <a:gd name="f290" fmla="*/ 1751404 f249 1"/>
              <a:gd name="f291" fmla="*/ 32610 f248 1"/>
              <a:gd name="f292" fmla="*/ 1613232 f248 1"/>
              <a:gd name="f293" fmla="*/ 1590961 f248 1"/>
              <a:gd name="f294" fmla="*/ 1729127 f249 1"/>
              <a:gd name="f295" fmla="*/ 30432 f248 1"/>
              <a:gd name="f296" fmla="*/ 1608247 f249 1"/>
              <a:gd name="f297" fmla="*/ 1630525 f249 1"/>
              <a:gd name="f298" fmla="*/ 1629507 f249 1"/>
              <a:gd name="f299" fmla="*/ 20086 f248 1"/>
              <a:gd name="f300" fmla="*/ 1490712 f248 1"/>
              <a:gd name="f301" fmla="*/ 1468436 f248 1"/>
              <a:gd name="f302" fmla="*/ 1607345 f249 1"/>
              <a:gd name="f303" fmla="*/ 17816 f248 1"/>
              <a:gd name="f304" fmla="*/ 1485833 f249 1"/>
              <a:gd name="f305" fmla="*/ 1508109 f249 1"/>
              <a:gd name="f306" fmla="*/ 1507724 f249 1"/>
              <a:gd name="f307" fmla="*/ 7596 f248 1"/>
              <a:gd name="f308" fmla="*/ 1368317 f248 1"/>
              <a:gd name="f309" fmla="*/ 1346041 f248 1"/>
              <a:gd name="f310" fmla="*/ 1485563 f249 1"/>
              <a:gd name="f311" fmla="*/ 5325 f248 1"/>
              <a:gd name="f312" fmla="*/ 1362591 f249 1"/>
              <a:gd name="f313" fmla="*/ 1385194 f249 1"/>
              <a:gd name="f314" fmla="*/ 1364797 f249 1"/>
              <a:gd name="f315" fmla="*/ 133264 f248 1"/>
              <a:gd name="f316" fmla="*/ 1245917 f248 1"/>
              <a:gd name="f317" fmla="*/ 1223641 f248 1"/>
              <a:gd name="f318" fmla="*/ 1342864 f249 1"/>
              <a:gd name="f319" fmla="*/ 128894 f248 1"/>
              <a:gd name="f320" fmla="*/ 1238878 f249 1"/>
              <a:gd name="f321" fmla="*/ 1261388 f249 1"/>
              <a:gd name="f322" fmla="*/ 1244763 f249 1"/>
              <a:gd name="f323" fmla="*/ 108614 f248 1"/>
              <a:gd name="f324" fmla="*/ 1123397 f248 1"/>
              <a:gd name="f325" fmla="*/ 1101121 f248 1"/>
              <a:gd name="f326" fmla="*/ 1222940 f249 1"/>
              <a:gd name="f327" fmla="*/ 104135 f248 1"/>
              <a:gd name="f328" fmla="*/ 1115178 f249 1"/>
              <a:gd name="f329" fmla="*/ 1137688 f249 1"/>
              <a:gd name="f330" fmla="*/ 1124836 f249 1"/>
              <a:gd name="f331" fmla="*/ 83962 f248 1"/>
              <a:gd name="f332" fmla="*/ 1000978 f248 1"/>
              <a:gd name="f333" fmla="*/ 978703 f248 1"/>
              <a:gd name="f334" fmla="*/ 1103012 f249 1"/>
              <a:gd name="f335" fmla="*/ 79485 f248 1"/>
              <a:gd name="f336" fmla="*/ 991375 f249 1"/>
              <a:gd name="f337" fmla="*/ 1013997 f249 1"/>
              <a:gd name="f338" fmla="*/ 1004915 f249 1"/>
              <a:gd name="f339" fmla="*/ 59331 f248 1"/>
              <a:gd name="f340" fmla="*/ 878583 f248 1"/>
              <a:gd name="f341" fmla="*/ 856307 f248 1"/>
              <a:gd name="f342" fmla="*/ 982981 f249 1"/>
              <a:gd name="f343" fmla="*/ 54853 f248 1"/>
              <a:gd name="f344" fmla="*/ 866108 f249 1"/>
              <a:gd name="f345" fmla="*/ 888384 f249 1"/>
              <a:gd name="f346" fmla="*/ 884876 f249 1"/>
              <a:gd name="f347" fmla="*/ 34680 f248 1"/>
              <a:gd name="f348" fmla="*/ 756058 f248 1"/>
              <a:gd name="f349" fmla="*/ 733782 f248 1"/>
              <a:gd name="f350" fmla="*/ 863057 f249 1"/>
              <a:gd name="f351" fmla="*/ 30169 f248 1"/>
              <a:gd name="f352" fmla="*/ 743692 f249 1"/>
              <a:gd name="f353" fmla="*/ 765973 f249 1"/>
              <a:gd name="f354" fmla="*/ 764957 f249 1"/>
              <a:gd name="f355" fmla="*/ 10048 f248 1"/>
              <a:gd name="f356" fmla="*/ 633662 f248 1"/>
              <a:gd name="f357" fmla="*/ 611386 f248 1"/>
              <a:gd name="f358" fmla="*/ 743129 f249 1"/>
              <a:gd name="f359" fmla="*/ 5570 f248 1"/>
              <a:gd name="f360" fmla="*/ 617163 f249 1"/>
              <a:gd name="f361" fmla="*/ 640489 f249 1"/>
              <a:gd name="f362" fmla="*/ 606611 f249 1"/>
              <a:gd name="f363" fmla="*/ 108906 f248 1"/>
              <a:gd name="f364" fmla="*/ 511248 f248 1"/>
              <a:gd name="f365" fmla="*/ 488972 f248 1"/>
              <a:gd name="f366" fmla="*/ 585980 f249 1"/>
              <a:gd name="f367" fmla="*/ 100252 f248 1"/>
              <a:gd name="f368" fmla="*/ 489561 f249 1"/>
              <a:gd name="f369" fmla="*/ 512789 f249 1"/>
              <a:gd name="f370" fmla="*/ 493721 f249 1"/>
              <a:gd name="f371" fmla="*/ 61289 f248 1"/>
              <a:gd name="f372" fmla="*/ 388735 f248 1"/>
              <a:gd name="f373" fmla="*/ 366459 f248 1"/>
              <a:gd name="f374" fmla="*/ 473199 f249 1"/>
              <a:gd name="f375" fmla="*/ 52587 f248 1"/>
              <a:gd name="f376" fmla="*/ 361966 f249 1"/>
              <a:gd name="f377" fmla="*/ 385181 f249 1"/>
              <a:gd name="f378" fmla="*/ 380937 f249 1"/>
              <a:gd name="f379" fmla="*/ 13636 f248 1"/>
              <a:gd name="f380" fmla="*/ 266328 f248 1"/>
              <a:gd name="f381" fmla="*/ 244052 f248 1"/>
              <a:gd name="f382" fmla="*/ 360416 f249 1"/>
              <a:gd name="f383" fmla="*/ 4982 f248 1"/>
              <a:gd name="f384" fmla="*/ 218905 f249 1"/>
              <a:gd name="f385" fmla="*/ 249720 f249 1"/>
              <a:gd name="f386" fmla="*/ 241311 f249 1"/>
              <a:gd name="f387" fmla="*/ 15475 f248 1"/>
              <a:gd name="f388" fmla="*/ 143932 f248 1"/>
              <a:gd name="f389" fmla="*/ 121656 f248 1"/>
              <a:gd name="f390" fmla="*/ 189966 f249 1"/>
              <a:gd name="f391" fmla="*/ 42875 f248 1"/>
              <a:gd name="f392" fmla="*/ f250 1 f2"/>
              <a:gd name="f393" fmla="*/ f253 1 2242827"/>
              <a:gd name="f394" fmla="*/ f254 1 2102966"/>
              <a:gd name="f395" fmla="*/ f255 1 2242827"/>
              <a:gd name="f396" fmla="*/ f256 1 2242827"/>
              <a:gd name="f397" fmla="*/ f257 1 2102966"/>
              <a:gd name="f398" fmla="*/ f258 1 2242827"/>
              <a:gd name="f399" fmla="*/ f259 1 2102966"/>
              <a:gd name="f400" fmla="*/ f260 1 2102966"/>
              <a:gd name="f401" fmla="*/ f261 1 2242827"/>
              <a:gd name="f402" fmla="*/ f262 1 2102966"/>
              <a:gd name="f403" fmla="*/ f263 1 2242827"/>
              <a:gd name="f404" fmla="*/ f264 1 2242827"/>
              <a:gd name="f405" fmla="*/ f265 1 2242827"/>
              <a:gd name="f406" fmla="*/ f266 1 2102966"/>
              <a:gd name="f407" fmla="*/ f267 1 2102966"/>
              <a:gd name="f408" fmla="*/ f268 1 2102966"/>
              <a:gd name="f409" fmla="*/ f269 1 2242827"/>
              <a:gd name="f410" fmla="*/ f270 1 2102966"/>
              <a:gd name="f411" fmla="*/ f271 1 2242827"/>
              <a:gd name="f412" fmla="*/ f272 1 2242827"/>
              <a:gd name="f413" fmla="*/ f273 1 2242827"/>
              <a:gd name="f414" fmla="*/ f274 1 2102966"/>
              <a:gd name="f415" fmla="*/ f275 1 2102966"/>
              <a:gd name="f416" fmla="*/ f276 1 2102966"/>
              <a:gd name="f417" fmla="*/ f277 1 2242827"/>
              <a:gd name="f418" fmla="*/ f278 1 2102966"/>
              <a:gd name="f419" fmla="*/ f279 1 2242827"/>
              <a:gd name="f420" fmla="*/ f280 1 2242827"/>
              <a:gd name="f421" fmla="*/ f281 1 2242827"/>
              <a:gd name="f422" fmla="*/ f282 1 2102966"/>
              <a:gd name="f423" fmla="*/ f283 1 2242827"/>
              <a:gd name="f424" fmla="*/ f284 1 2102966"/>
              <a:gd name="f425" fmla="*/ f285 1 2102966"/>
              <a:gd name="f426" fmla="*/ f286 1 2242827"/>
              <a:gd name="f427" fmla="*/ f287 1 2102966"/>
              <a:gd name="f428" fmla="*/ f288 1 2242827"/>
              <a:gd name="f429" fmla="*/ f289 1 2242827"/>
              <a:gd name="f430" fmla="*/ f290 1 2242827"/>
              <a:gd name="f431" fmla="*/ f291 1 2102966"/>
              <a:gd name="f432" fmla="*/ f292 1 2102966"/>
              <a:gd name="f433" fmla="*/ f293 1 2102966"/>
              <a:gd name="f434" fmla="*/ f294 1 2242827"/>
              <a:gd name="f435" fmla="*/ f295 1 2102966"/>
              <a:gd name="f436" fmla="*/ f296 1 2242827"/>
              <a:gd name="f437" fmla="*/ f297 1 2242827"/>
              <a:gd name="f438" fmla="*/ f298 1 2242827"/>
              <a:gd name="f439" fmla="*/ f299 1 2102966"/>
              <a:gd name="f440" fmla="*/ f300 1 2102966"/>
              <a:gd name="f441" fmla="*/ f301 1 2102966"/>
              <a:gd name="f442" fmla="*/ f302 1 2242827"/>
              <a:gd name="f443" fmla="*/ f303 1 2102966"/>
              <a:gd name="f444" fmla="*/ f304 1 2242827"/>
              <a:gd name="f445" fmla="*/ f305 1 2242827"/>
              <a:gd name="f446" fmla="*/ f306 1 2242827"/>
              <a:gd name="f447" fmla="*/ f307 1 2102966"/>
              <a:gd name="f448" fmla="*/ f308 1 2102966"/>
              <a:gd name="f449" fmla="*/ f309 1 2102966"/>
              <a:gd name="f450" fmla="*/ f310 1 2242827"/>
              <a:gd name="f451" fmla="*/ f311 1 2102966"/>
              <a:gd name="f452" fmla="*/ f312 1 2242827"/>
              <a:gd name="f453" fmla="*/ f313 1 2242827"/>
              <a:gd name="f454" fmla="*/ f314 1 2242827"/>
              <a:gd name="f455" fmla="*/ f315 1 2102966"/>
              <a:gd name="f456" fmla="*/ f316 1 2102966"/>
              <a:gd name="f457" fmla="*/ f317 1 2102966"/>
              <a:gd name="f458" fmla="*/ f318 1 2242827"/>
              <a:gd name="f459" fmla="*/ f319 1 2102966"/>
              <a:gd name="f460" fmla="*/ f320 1 2242827"/>
              <a:gd name="f461" fmla="*/ f321 1 2242827"/>
              <a:gd name="f462" fmla="*/ f322 1 2242827"/>
              <a:gd name="f463" fmla="*/ f323 1 2102966"/>
              <a:gd name="f464" fmla="*/ f324 1 2102966"/>
              <a:gd name="f465" fmla="*/ f325 1 2102966"/>
              <a:gd name="f466" fmla="*/ f326 1 2242827"/>
              <a:gd name="f467" fmla="*/ f327 1 2102966"/>
              <a:gd name="f468" fmla="*/ f328 1 2242827"/>
              <a:gd name="f469" fmla="*/ f329 1 2242827"/>
              <a:gd name="f470" fmla="*/ f330 1 2242827"/>
              <a:gd name="f471" fmla="*/ f331 1 2102966"/>
              <a:gd name="f472" fmla="*/ f332 1 2102966"/>
              <a:gd name="f473" fmla="*/ f333 1 2102966"/>
              <a:gd name="f474" fmla="*/ f334 1 2242827"/>
              <a:gd name="f475" fmla="*/ f335 1 2102966"/>
              <a:gd name="f476" fmla="*/ f336 1 2242827"/>
              <a:gd name="f477" fmla="*/ f337 1 2242827"/>
              <a:gd name="f478" fmla="*/ f338 1 2242827"/>
              <a:gd name="f479" fmla="*/ f339 1 2102966"/>
              <a:gd name="f480" fmla="*/ f340 1 2102966"/>
              <a:gd name="f481" fmla="*/ f341 1 2102966"/>
              <a:gd name="f482" fmla="*/ f342 1 2242827"/>
              <a:gd name="f483" fmla="*/ f343 1 2102966"/>
              <a:gd name="f484" fmla="*/ f344 1 2242827"/>
              <a:gd name="f485" fmla="*/ f345 1 2242827"/>
              <a:gd name="f486" fmla="*/ f346 1 2242827"/>
              <a:gd name="f487" fmla="*/ f347 1 2102966"/>
              <a:gd name="f488" fmla="*/ f348 1 2102966"/>
              <a:gd name="f489" fmla="*/ f349 1 2102966"/>
              <a:gd name="f490" fmla="*/ f350 1 2242827"/>
              <a:gd name="f491" fmla="*/ f351 1 2102966"/>
              <a:gd name="f492" fmla="*/ f352 1 2242827"/>
              <a:gd name="f493" fmla="*/ f353 1 2242827"/>
              <a:gd name="f494" fmla="*/ f354 1 2242827"/>
              <a:gd name="f495" fmla="*/ f355 1 2102966"/>
              <a:gd name="f496" fmla="*/ f356 1 2102966"/>
              <a:gd name="f497" fmla="*/ f357 1 2102966"/>
              <a:gd name="f498" fmla="*/ f358 1 2242827"/>
              <a:gd name="f499" fmla="*/ f359 1 2102966"/>
              <a:gd name="f500" fmla="*/ f360 1 2242827"/>
              <a:gd name="f501" fmla="*/ f361 1 2242827"/>
              <a:gd name="f502" fmla="*/ f362 1 2242827"/>
              <a:gd name="f503" fmla="*/ f363 1 2102966"/>
              <a:gd name="f504" fmla="*/ f364 1 2102966"/>
              <a:gd name="f505" fmla="*/ f365 1 2102966"/>
              <a:gd name="f506" fmla="*/ f366 1 2242827"/>
              <a:gd name="f507" fmla="*/ f367 1 2102966"/>
              <a:gd name="f508" fmla="*/ f368 1 2242827"/>
              <a:gd name="f509" fmla="*/ f369 1 2242827"/>
              <a:gd name="f510" fmla="*/ f370 1 2242827"/>
              <a:gd name="f511" fmla="*/ f371 1 2102966"/>
              <a:gd name="f512" fmla="*/ f372 1 2102966"/>
              <a:gd name="f513" fmla="*/ f373 1 2102966"/>
              <a:gd name="f514" fmla="*/ f374 1 2242827"/>
              <a:gd name="f515" fmla="*/ f375 1 2102966"/>
              <a:gd name="f516" fmla="*/ f376 1 2242827"/>
              <a:gd name="f517" fmla="*/ f377 1 2242827"/>
              <a:gd name="f518" fmla="*/ f378 1 2242827"/>
              <a:gd name="f519" fmla="*/ f379 1 2102966"/>
              <a:gd name="f520" fmla="*/ f380 1 2102966"/>
              <a:gd name="f521" fmla="*/ f381 1 2102966"/>
              <a:gd name="f522" fmla="*/ f382 1 2242827"/>
              <a:gd name="f523" fmla="*/ f383 1 2102966"/>
              <a:gd name="f524" fmla="*/ f384 1 2242827"/>
              <a:gd name="f525" fmla="*/ f385 1 2242827"/>
              <a:gd name="f526" fmla="*/ f386 1 2242827"/>
              <a:gd name="f527" fmla="*/ f387 1 2102966"/>
              <a:gd name="f528" fmla="*/ f388 1 2102966"/>
              <a:gd name="f529" fmla="*/ f389 1 2102966"/>
              <a:gd name="f530" fmla="*/ f390 1 2242827"/>
              <a:gd name="f531" fmla="*/ f391 1 2102966"/>
              <a:gd name="f532" fmla="*/ f5 1 f251"/>
              <a:gd name="f533" fmla="*/ f6 1 f251"/>
              <a:gd name="f534" fmla="*/ f5 1 f252"/>
              <a:gd name="f535" fmla="*/ f7 1 f252"/>
              <a:gd name="f536" fmla="+- f392 0 f1"/>
              <a:gd name="f537" fmla="*/ f393 1 f251"/>
              <a:gd name="f538" fmla="*/ f394 1 f252"/>
              <a:gd name="f539" fmla="*/ f395 1 f251"/>
              <a:gd name="f540" fmla="*/ f396 1 f251"/>
              <a:gd name="f541" fmla="*/ f397 1 f252"/>
              <a:gd name="f542" fmla="*/ f398 1 f251"/>
              <a:gd name="f543" fmla="*/ f399 1 f252"/>
              <a:gd name="f544" fmla="*/ f400 1 f252"/>
              <a:gd name="f545" fmla="*/ f401 1 f251"/>
              <a:gd name="f546" fmla="*/ f402 1 f252"/>
              <a:gd name="f547" fmla="*/ f403 1 f251"/>
              <a:gd name="f548" fmla="*/ f404 1 f251"/>
              <a:gd name="f549" fmla="*/ f405 1 f251"/>
              <a:gd name="f550" fmla="*/ f406 1 f252"/>
              <a:gd name="f551" fmla="*/ f407 1 f252"/>
              <a:gd name="f552" fmla="*/ f408 1 f252"/>
              <a:gd name="f553" fmla="*/ f409 1 f251"/>
              <a:gd name="f554" fmla="*/ f410 1 f252"/>
              <a:gd name="f555" fmla="*/ f411 1 f251"/>
              <a:gd name="f556" fmla="*/ f412 1 f251"/>
              <a:gd name="f557" fmla="*/ f413 1 f251"/>
              <a:gd name="f558" fmla="*/ f414 1 f252"/>
              <a:gd name="f559" fmla="*/ f415 1 f252"/>
              <a:gd name="f560" fmla="*/ f416 1 f252"/>
              <a:gd name="f561" fmla="*/ f417 1 f251"/>
              <a:gd name="f562" fmla="*/ f418 1 f252"/>
              <a:gd name="f563" fmla="*/ f419 1 f251"/>
              <a:gd name="f564" fmla="*/ f420 1 f251"/>
              <a:gd name="f565" fmla="*/ f421 1 f251"/>
              <a:gd name="f566" fmla="*/ f422 1 f252"/>
              <a:gd name="f567" fmla="*/ f423 1 f251"/>
              <a:gd name="f568" fmla="*/ f424 1 f252"/>
              <a:gd name="f569" fmla="*/ f425 1 f252"/>
              <a:gd name="f570" fmla="*/ f426 1 f251"/>
              <a:gd name="f571" fmla="*/ f427 1 f252"/>
              <a:gd name="f572" fmla="*/ f428 1 f251"/>
              <a:gd name="f573" fmla="*/ f429 1 f251"/>
              <a:gd name="f574" fmla="*/ f430 1 f251"/>
              <a:gd name="f575" fmla="*/ f431 1 f252"/>
              <a:gd name="f576" fmla="*/ f432 1 f252"/>
              <a:gd name="f577" fmla="*/ f433 1 f252"/>
              <a:gd name="f578" fmla="*/ f434 1 f251"/>
              <a:gd name="f579" fmla="*/ f435 1 f252"/>
              <a:gd name="f580" fmla="*/ f436 1 f251"/>
              <a:gd name="f581" fmla="*/ f437 1 f251"/>
              <a:gd name="f582" fmla="*/ f438 1 f251"/>
              <a:gd name="f583" fmla="*/ f439 1 f252"/>
              <a:gd name="f584" fmla="*/ f440 1 f252"/>
              <a:gd name="f585" fmla="*/ f441 1 f252"/>
              <a:gd name="f586" fmla="*/ f442 1 f251"/>
              <a:gd name="f587" fmla="*/ f443 1 f252"/>
              <a:gd name="f588" fmla="*/ f444 1 f251"/>
              <a:gd name="f589" fmla="*/ f445 1 f251"/>
              <a:gd name="f590" fmla="*/ f446 1 f251"/>
              <a:gd name="f591" fmla="*/ f447 1 f252"/>
              <a:gd name="f592" fmla="*/ f448 1 f252"/>
              <a:gd name="f593" fmla="*/ f449 1 f252"/>
              <a:gd name="f594" fmla="*/ f450 1 f251"/>
              <a:gd name="f595" fmla="*/ f451 1 f252"/>
              <a:gd name="f596" fmla="*/ f452 1 f251"/>
              <a:gd name="f597" fmla="*/ f453 1 f251"/>
              <a:gd name="f598" fmla="*/ f454 1 f251"/>
              <a:gd name="f599" fmla="*/ f455 1 f252"/>
              <a:gd name="f600" fmla="*/ f456 1 f252"/>
              <a:gd name="f601" fmla="*/ f457 1 f252"/>
              <a:gd name="f602" fmla="*/ f458 1 f251"/>
              <a:gd name="f603" fmla="*/ f459 1 f252"/>
              <a:gd name="f604" fmla="*/ f460 1 f251"/>
              <a:gd name="f605" fmla="*/ f461 1 f251"/>
              <a:gd name="f606" fmla="*/ f462 1 f251"/>
              <a:gd name="f607" fmla="*/ f463 1 f252"/>
              <a:gd name="f608" fmla="*/ f464 1 f252"/>
              <a:gd name="f609" fmla="*/ f465 1 f252"/>
              <a:gd name="f610" fmla="*/ f466 1 f251"/>
              <a:gd name="f611" fmla="*/ f467 1 f252"/>
              <a:gd name="f612" fmla="*/ f468 1 f251"/>
              <a:gd name="f613" fmla="*/ f469 1 f251"/>
              <a:gd name="f614" fmla="*/ f470 1 f251"/>
              <a:gd name="f615" fmla="*/ f471 1 f252"/>
              <a:gd name="f616" fmla="*/ f472 1 f252"/>
              <a:gd name="f617" fmla="*/ f473 1 f252"/>
              <a:gd name="f618" fmla="*/ f474 1 f251"/>
              <a:gd name="f619" fmla="*/ f475 1 f252"/>
              <a:gd name="f620" fmla="*/ f476 1 f251"/>
              <a:gd name="f621" fmla="*/ f477 1 f251"/>
              <a:gd name="f622" fmla="*/ f478 1 f251"/>
              <a:gd name="f623" fmla="*/ f479 1 f252"/>
              <a:gd name="f624" fmla="*/ f480 1 f252"/>
              <a:gd name="f625" fmla="*/ f481 1 f252"/>
              <a:gd name="f626" fmla="*/ f482 1 f251"/>
              <a:gd name="f627" fmla="*/ f483 1 f252"/>
              <a:gd name="f628" fmla="*/ f484 1 f251"/>
              <a:gd name="f629" fmla="*/ f485 1 f251"/>
              <a:gd name="f630" fmla="*/ f486 1 f251"/>
              <a:gd name="f631" fmla="*/ f487 1 f252"/>
              <a:gd name="f632" fmla="*/ f488 1 f252"/>
              <a:gd name="f633" fmla="*/ f489 1 f252"/>
              <a:gd name="f634" fmla="*/ f490 1 f251"/>
              <a:gd name="f635" fmla="*/ f491 1 f252"/>
              <a:gd name="f636" fmla="*/ f492 1 f251"/>
              <a:gd name="f637" fmla="*/ f493 1 f251"/>
              <a:gd name="f638" fmla="*/ f494 1 f251"/>
              <a:gd name="f639" fmla="*/ f495 1 f252"/>
              <a:gd name="f640" fmla="*/ f496 1 f252"/>
              <a:gd name="f641" fmla="*/ f497 1 f252"/>
              <a:gd name="f642" fmla="*/ f498 1 f251"/>
              <a:gd name="f643" fmla="*/ f499 1 f252"/>
              <a:gd name="f644" fmla="*/ f500 1 f251"/>
              <a:gd name="f645" fmla="*/ f501 1 f251"/>
              <a:gd name="f646" fmla="*/ f502 1 f251"/>
              <a:gd name="f647" fmla="*/ f503 1 f252"/>
              <a:gd name="f648" fmla="*/ f504 1 f252"/>
              <a:gd name="f649" fmla="*/ f505 1 f252"/>
              <a:gd name="f650" fmla="*/ f506 1 f251"/>
              <a:gd name="f651" fmla="*/ f507 1 f252"/>
              <a:gd name="f652" fmla="*/ f508 1 f251"/>
              <a:gd name="f653" fmla="*/ f509 1 f251"/>
              <a:gd name="f654" fmla="*/ f510 1 f251"/>
              <a:gd name="f655" fmla="*/ f511 1 f252"/>
              <a:gd name="f656" fmla="*/ f512 1 f252"/>
              <a:gd name="f657" fmla="*/ f513 1 f252"/>
              <a:gd name="f658" fmla="*/ f514 1 f251"/>
              <a:gd name="f659" fmla="*/ f515 1 f252"/>
              <a:gd name="f660" fmla="*/ f516 1 f251"/>
              <a:gd name="f661" fmla="*/ f517 1 f251"/>
              <a:gd name="f662" fmla="*/ f518 1 f251"/>
              <a:gd name="f663" fmla="*/ f519 1 f252"/>
              <a:gd name="f664" fmla="*/ f520 1 f252"/>
              <a:gd name="f665" fmla="*/ f521 1 f252"/>
              <a:gd name="f666" fmla="*/ f522 1 f251"/>
              <a:gd name="f667" fmla="*/ f523 1 f252"/>
              <a:gd name="f668" fmla="*/ f524 1 f251"/>
              <a:gd name="f669" fmla="*/ f525 1 f251"/>
              <a:gd name="f670" fmla="*/ f526 1 f251"/>
              <a:gd name="f671" fmla="*/ f527 1 f252"/>
              <a:gd name="f672" fmla="*/ f528 1 f252"/>
              <a:gd name="f673" fmla="*/ f529 1 f252"/>
              <a:gd name="f674" fmla="*/ f530 1 f251"/>
              <a:gd name="f675" fmla="*/ f531 1 f252"/>
              <a:gd name="f676" fmla="*/ f532 f246 1"/>
              <a:gd name="f677" fmla="*/ f533 f246 1"/>
              <a:gd name="f678" fmla="*/ f535 f247 1"/>
              <a:gd name="f679" fmla="*/ f534 f247 1"/>
              <a:gd name="f680" fmla="*/ f537 f246 1"/>
              <a:gd name="f681" fmla="*/ f538 f247 1"/>
              <a:gd name="f682" fmla="*/ f539 f246 1"/>
              <a:gd name="f683" fmla="*/ f540 f246 1"/>
              <a:gd name="f684" fmla="*/ f541 f247 1"/>
              <a:gd name="f685" fmla="*/ f542 f246 1"/>
              <a:gd name="f686" fmla="*/ f543 f247 1"/>
              <a:gd name="f687" fmla="*/ f544 f247 1"/>
              <a:gd name="f688" fmla="*/ f545 f246 1"/>
              <a:gd name="f689" fmla="*/ f546 f247 1"/>
              <a:gd name="f690" fmla="*/ f547 f246 1"/>
              <a:gd name="f691" fmla="*/ f548 f246 1"/>
              <a:gd name="f692" fmla="*/ f549 f246 1"/>
              <a:gd name="f693" fmla="*/ f550 f247 1"/>
              <a:gd name="f694" fmla="*/ f551 f247 1"/>
              <a:gd name="f695" fmla="*/ f552 f247 1"/>
              <a:gd name="f696" fmla="*/ f553 f246 1"/>
              <a:gd name="f697" fmla="*/ f554 f247 1"/>
              <a:gd name="f698" fmla="*/ f555 f246 1"/>
              <a:gd name="f699" fmla="*/ f556 f246 1"/>
              <a:gd name="f700" fmla="*/ f557 f246 1"/>
              <a:gd name="f701" fmla="*/ f558 f247 1"/>
              <a:gd name="f702" fmla="*/ f559 f247 1"/>
              <a:gd name="f703" fmla="*/ f560 f247 1"/>
              <a:gd name="f704" fmla="*/ f561 f246 1"/>
              <a:gd name="f705" fmla="*/ f562 f247 1"/>
              <a:gd name="f706" fmla="*/ f563 f246 1"/>
              <a:gd name="f707" fmla="*/ f564 f246 1"/>
              <a:gd name="f708" fmla="*/ f565 f246 1"/>
              <a:gd name="f709" fmla="*/ f566 f247 1"/>
              <a:gd name="f710" fmla="*/ f567 f246 1"/>
              <a:gd name="f711" fmla="*/ f568 f247 1"/>
              <a:gd name="f712" fmla="*/ f569 f247 1"/>
              <a:gd name="f713" fmla="*/ f570 f246 1"/>
              <a:gd name="f714" fmla="*/ f571 f247 1"/>
              <a:gd name="f715" fmla="*/ f572 f246 1"/>
              <a:gd name="f716" fmla="*/ f573 f246 1"/>
              <a:gd name="f717" fmla="*/ f574 f246 1"/>
              <a:gd name="f718" fmla="*/ f575 f247 1"/>
              <a:gd name="f719" fmla="*/ f576 f247 1"/>
              <a:gd name="f720" fmla="*/ f577 f247 1"/>
              <a:gd name="f721" fmla="*/ f578 f246 1"/>
              <a:gd name="f722" fmla="*/ f579 f247 1"/>
              <a:gd name="f723" fmla="*/ f580 f246 1"/>
              <a:gd name="f724" fmla="*/ f581 f246 1"/>
              <a:gd name="f725" fmla="*/ f582 f246 1"/>
              <a:gd name="f726" fmla="*/ f583 f247 1"/>
              <a:gd name="f727" fmla="*/ f584 f247 1"/>
              <a:gd name="f728" fmla="*/ f585 f247 1"/>
              <a:gd name="f729" fmla="*/ f586 f246 1"/>
              <a:gd name="f730" fmla="*/ f587 f247 1"/>
              <a:gd name="f731" fmla="*/ f588 f246 1"/>
              <a:gd name="f732" fmla="*/ f589 f246 1"/>
              <a:gd name="f733" fmla="*/ f590 f246 1"/>
              <a:gd name="f734" fmla="*/ f591 f247 1"/>
              <a:gd name="f735" fmla="*/ f592 f247 1"/>
              <a:gd name="f736" fmla="*/ f593 f247 1"/>
              <a:gd name="f737" fmla="*/ f594 f246 1"/>
              <a:gd name="f738" fmla="*/ f595 f247 1"/>
              <a:gd name="f739" fmla="*/ f596 f246 1"/>
              <a:gd name="f740" fmla="*/ f597 f246 1"/>
              <a:gd name="f741" fmla="*/ f598 f246 1"/>
              <a:gd name="f742" fmla="*/ f599 f247 1"/>
              <a:gd name="f743" fmla="*/ f600 f247 1"/>
              <a:gd name="f744" fmla="*/ f601 f247 1"/>
              <a:gd name="f745" fmla="*/ f602 f246 1"/>
              <a:gd name="f746" fmla="*/ f603 f247 1"/>
              <a:gd name="f747" fmla="*/ f604 f246 1"/>
              <a:gd name="f748" fmla="*/ f605 f246 1"/>
              <a:gd name="f749" fmla="*/ f606 f246 1"/>
              <a:gd name="f750" fmla="*/ f607 f247 1"/>
              <a:gd name="f751" fmla="*/ f608 f247 1"/>
              <a:gd name="f752" fmla="*/ f609 f247 1"/>
              <a:gd name="f753" fmla="*/ f610 f246 1"/>
              <a:gd name="f754" fmla="*/ f611 f247 1"/>
              <a:gd name="f755" fmla="*/ f612 f246 1"/>
              <a:gd name="f756" fmla="*/ f613 f246 1"/>
              <a:gd name="f757" fmla="*/ f614 f246 1"/>
              <a:gd name="f758" fmla="*/ f615 f247 1"/>
              <a:gd name="f759" fmla="*/ f616 f247 1"/>
              <a:gd name="f760" fmla="*/ f617 f247 1"/>
              <a:gd name="f761" fmla="*/ f618 f246 1"/>
              <a:gd name="f762" fmla="*/ f619 f247 1"/>
              <a:gd name="f763" fmla="*/ f620 f246 1"/>
              <a:gd name="f764" fmla="*/ f621 f246 1"/>
              <a:gd name="f765" fmla="*/ f622 f246 1"/>
              <a:gd name="f766" fmla="*/ f623 f247 1"/>
              <a:gd name="f767" fmla="*/ f624 f247 1"/>
              <a:gd name="f768" fmla="*/ f625 f247 1"/>
              <a:gd name="f769" fmla="*/ f626 f246 1"/>
              <a:gd name="f770" fmla="*/ f627 f247 1"/>
              <a:gd name="f771" fmla="*/ f628 f246 1"/>
              <a:gd name="f772" fmla="*/ f629 f246 1"/>
              <a:gd name="f773" fmla="*/ f630 f246 1"/>
              <a:gd name="f774" fmla="*/ f631 f247 1"/>
              <a:gd name="f775" fmla="*/ f632 f247 1"/>
              <a:gd name="f776" fmla="*/ f633 f247 1"/>
              <a:gd name="f777" fmla="*/ f634 f246 1"/>
              <a:gd name="f778" fmla="*/ f635 f247 1"/>
              <a:gd name="f779" fmla="*/ f636 f246 1"/>
              <a:gd name="f780" fmla="*/ f637 f246 1"/>
              <a:gd name="f781" fmla="*/ f638 f246 1"/>
              <a:gd name="f782" fmla="*/ f639 f247 1"/>
              <a:gd name="f783" fmla="*/ f640 f247 1"/>
              <a:gd name="f784" fmla="*/ f641 f247 1"/>
              <a:gd name="f785" fmla="*/ f642 f246 1"/>
              <a:gd name="f786" fmla="*/ f643 f247 1"/>
              <a:gd name="f787" fmla="*/ f644 f246 1"/>
              <a:gd name="f788" fmla="*/ f645 f246 1"/>
              <a:gd name="f789" fmla="*/ f646 f246 1"/>
              <a:gd name="f790" fmla="*/ f647 f247 1"/>
              <a:gd name="f791" fmla="*/ f648 f247 1"/>
              <a:gd name="f792" fmla="*/ f649 f247 1"/>
              <a:gd name="f793" fmla="*/ f650 f246 1"/>
              <a:gd name="f794" fmla="*/ f651 f247 1"/>
              <a:gd name="f795" fmla="*/ f652 f246 1"/>
              <a:gd name="f796" fmla="*/ f653 f246 1"/>
              <a:gd name="f797" fmla="*/ f654 f246 1"/>
              <a:gd name="f798" fmla="*/ f655 f247 1"/>
              <a:gd name="f799" fmla="*/ f656 f247 1"/>
              <a:gd name="f800" fmla="*/ f657 f247 1"/>
              <a:gd name="f801" fmla="*/ f658 f246 1"/>
              <a:gd name="f802" fmla="*/ f659 f247 1"/>
              <a:gd name="f803" fmla="*/ f660 f246 1"/>
              <a:gd name="f804" fmla="*/ f661 f246 1"/>
              <a:gd name="f805" fmla="*/ f662 f246 1"/>
              <a:gd name="f806" fmla="*/ f663 f247 1"/>
              <a:gd name="f807" fmla="*/ f664 f247 1"/>
              <a:gd name="f808" fmla="*/ f665 f247 1"/>
              <a:gd name="f809" fmla="*/ f666 f246 1"/>
              <a:gd name="f810" fmla="*/ f667 f247 1"/>
              <a:gd name="f811" fmla="*/ f668 f246 1"/>
              <a:gd name="f812" fmla="*/ f669 f246 1"/>
              <a:gd name="f813" fmla="*/ f670 f246 1"/>
              <a:gd name="f814" fmla="*/ f671 f247 1"/>
              <a:gd name="f815" fmla="*/ f672 f247 1"/>
              <a:gd name="f816" fmla="*/ f673 f247 1"/>
              <a:gd name="f817" fmla="*/ f674 f246 1"/>
              <a:gd name="f818" fmla="*/ f675 f2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6">
                <a:pos x="f680" y="f681"/>
              </a:cxn>
              <a:cxn ang="f536">
                <a:pos x="f682" y="f681"/>
              </a:cxn>
              <a:cxn ang="f536">
                <a:pos x="f683" y="f684"/>
              </a:cxn>
              <a:cxn ang="f536">
                <a:pos x="f685" y="f686"/>
              </a:cxn>
              <a:cxn ang="f536">
                <a:pos x="f685" y="f687"/>
              </a:cxn>
              <a:cxn ang="f536">
                <a:pos x="f688" y="f689"/>
              </a:cxn>
              <a:cxn ang="f536">
                <a:pos x="f690" y="f681"/>
              </a:cxn>
              <a:cxn ang="f536">
                <a:pos x="f691" y="f681"/>
              </a:cxn>
              <a:cxn ang="f536">
                <a:pos x="f692" y="f693"/>
              </a:cxn>
              <a:cxn ang="f536">
                <a:pos x="f685" y="f694"/>
              </a:cxn>
              <a:cxn ang="f536">
                <a:pos x="f685" y="f695"/>
              </a:cxn>
              <a:cxn ang="f536">
                <a:pos x="f696" y="f697"/>
              </a:cxn>
              <a:cxn ang="f536">
                <a:pos x="f698" y="f681"/>
              </a:cxn>
              <a:cxn ang="f536">
                <a:pos x="f699" y="f681"/>
              </a:cxn>
              <a:cxn ang="f536">
                <a:pos x="f700" y="f701"/>
              </a:cxn>
              <a:cxn ang="f536">
                <a:pos x="f685" y="f702"/>
              </a:cxn>
              <a:cxn ang="f536">
                <a:pos x="f685" y="f703"/>
              </a:cxn>
              <a:cxn ang="f536">
                <a:pos x="f704" y="f705"/>
              </a:cxn>
              <a:cxn ang="f536">
                <a:pos x="f706" y="f681"/>
              </a:cxn>
              <a:cxn ang="f536">
                <a:pos x="f707" y="f681"/>
              </a:cxn>
              <a:cxn ang="f536">
                <a:pos x="f708" y="f709"/>
              </a:cxn>
              <a:cxn ang="f536">
                <a:pos x="f710" y="f711"/>
              </a:cxn>
              <a:cxn ang="f536">
                <a:pos x="f710" y="f712"/>
              </a:cxn>
              <a:cxn ang="f536">
                <a:pos x="f713" y="f714"/>
              </a:cxn>
              <a:cxn ang="f536">
                <a:pos x="f715" y="f681"/>
              </a:cxn>
              <a:cxn ang="f536">
                <a:pos x="f716" y="f681"/>
              </a:cxn>
              <a:cxn ang="f536">
                <a:pos x="f717" y="f718"/>
              </a:cxn>
              <a:cxn ang="f536">
                <a:pos x="f710" y="f719"/>
              </a:cxn>
              <a:cxn ang="f536">
                <a:pos x="f710" y="f720"/>
              </a:cxn>
              <a:cxn ang="f536">
                <a:pos x="f721" y="f722"/>
              </a:cxn>
              <a:cxn ang="f536">
                <a:pos x="f723" y="f681"/>
              </a:cxn>
              <a:cxn ang="f536">
                <a:pos x="f724" y="f681"/>
              </a:cxn>
              <a:cxn ang="f536">
                <a:pos x="f725" y="f726"/>
              </a:cxn>
              <a:cxn ang="f536">
                <a:pos x="f710" y="f727"/>
              </a:cxn>
              <a:cxn ang="f536">
                <a:pos x="f710" y="f728"/>
              </a:cxn>
              <a:cxn ang="f536">
                <a:pos x="f729" y="f730"/>
              </a:cxn>
              <a:cxn ang="f536">
                <a:pos x="f731" y="f681"/>
              </a:cxn>
              <a:cxn ang="f536">
                <a:pos x="f732" y="f681"/>
              </a:cxn>
              <a:cxn ang="f536">
                <a:pos x="f733" y="f734"/>
              </a:cxn>
              <a:cxn ang="f536">
                <a:pos x="f710" y="f735"/>
              </a:cxn>
              <a:cxn ang="f536">
                <a:pos x="f710" y="f736"/>
              </a:cxn>
              <a:cxn ang="f536">
                <a:pos x="f737" y="f738"/>
              </a:cxn>
              <a:cxn ang="f536">
                <a:pos x="f739" y="f681"/>
              </a:cxn>
              <a:cxn ang="f536">
                <a:pos x="f740" y="f681"/>
              </a:cxn>
              <a:cxn ang="f536">
                <a:pos x="f741" y="f742"/>
              </a:cxn>
              <a:cxn ang="f536">
                <a:pos x="f710" y="f743"/>
              </a:cxn>
              <a:cxn ang="f536">
                <a:pos x="f710" y="f744"/>
              </a:cxn>
              <a:cxn ang="f536">
                <a:pos x="f745" y="f746"/>
              </a:cxn>
              <a:cxn ang="f536">
                <a:pos x="f747" y="f681"/>
              </a:cxn>
              <a:cxn ang="f536">
                <a:pos x="f748" y="f681"/>
              </a:cxn>
              <a:cxn ang="f536">
                <a:pos x="f749" y="f750"/>
              </a:cxn>
              <a:cxn ang="f536">
                <a:pos x="f710" y="f751"/>
              </a:cxn>
              <a:cxn ang="f536">
                <a:pos x="f710" y="f752"/>
              </a:cxn>
              <a:cxn ang="f536">
                <a:pos x="f753" y="f754"/>
              </a:cxn>
              <a:cxn ang="f536">
                <a:pos x="f755" y="f681"/>
              </a:cxn>
              <a:cxn ang="f536">
                <a:pos x="f756" y="f681"/>
              </a:cxn>
              <a:cxn ang="f536">
                <a:pos x="f757" y="f758"/>
              </a:cxn>
              <a:cxn ang="f536">
                <a:pos x="f710" y="f759"/>
              </a:cxn>
              <a:cxn ang="f536">
                <a:pos x="f710" y="f760"/>
              </a:cxn>
              <a:cxn ang="f536">
                <a:pos x="f761" y="f762"/>
              </a:cxn>
              <a:cxn ang="f536">
                <a:pos x="f763" y="f681"/>
              </a:cxn>
              <a:cxn ang="f536">
                <a:pos x="f764" y="f681"/>
              </a:cxn>
              <a:cxn ang="f536">
                <a:pos x="f765" y="f766"/>
              </a:cxn>
              <a:cxn ang="f536">
                <a:pos x="f710" y="f767"/>
              </a:cxn>
              <a:cxn ang="f536">
                <a:pos x="f710" y="f768"/>
              </a:cxn>
              <a:cxn ang="f536">
                <a:pos x="f769" y="f770"/>
              </a:cxn>
              <a:cxn ang="f536">
                <a:pos x="f771" y="f681"/>
              </a:cxn>
              <a:cxn ang="f536">
                <a:pos x="f772" y="f681"/>
              </a:cxn>
              <a:cxn ang="f536">
                <a:pos x="f773" y="f774"/>
              </a:cxn>
              <a:cxn ang="f536">
                <a:pos x="f710" y="f775"/>
              </a:cxn>
              <a:cxn ang="f536">
                <a:pos x="f710" y="f776"/>
              </a:cxn>
              <a:cxn ang="f536">
                <a:pos x="f777" y="f778"/>
              </a:cxn>
              <a:cxn ang="f536">
                <a:pos x="f779" y="f681"/>
              </a:cxn>
              <a:cxn ang="f536">
                <a:pos x="f780" y="f681"/>
              </a:cxn>
              <a:cxn ang="f536">
                <a:pos x="f781" y="f782"/>
              </a:cxn>
              <a:cxn ang="f536">
                <a:pos x="f710" y="f783"/>
              </a:cxn>
              <a:cxn ang="f536">
                <a:pos x="f710" y="f784"/>
              </a:cxn>
              <a:cxn ang="f536">
                <a:pos x="f785" y="f786"/>
              </a:cxn>
              <a:cxn ang="f536">
                <a:pos x="f787" y="f681"/>
              </a:cxn>
              <a:cxn ang="f536">
                <a:pos x="f788" y="f681"/>
              </a:cxn>
              <a:cxn ang="f536">
                <a:pos x="f789" y="f790"/>
              </a:cxn>
              <a:cxn ang="f536">
                <a:pos x="f710" y="f791"/>
              </a:cxn>
              <a:cxn ang="f536">
                <a:pos x="f710" y="f792"/>
              </a:cxn>
              <a:cxn ang="f536">
                <a:pos x="f793" y="f794"/>
              </a:cxn>
              <a:cxn ang="f536">
                <a:pos x="f795" y="f681"/>
              </a:cxn>
              <a:cxn ang="f536">
                <a:pos x="f796" y="f681"/>
              </a:cxn>
              <a:cxn ang="f536">
                <a:pos x="f797" y="f798"/>
              </a:cxn>
              <a:cxn ang="f536">
                <a:pos x="f710" y="f799"/>
              </a:cxn>
              <a:cxn ang="f536">
                <a:pos x="f710" y="f800"/>
              </a:cxn>
              <a:cxn ang="f536">
                <a:pos x="f801" y="f802"/>
              </a:cxn>
              <a:cxn ang="f536">
                <a:pos x="f803" y="f681"/>
              </a:cxn>
              <a:cxn ang="f536">
                <a:pos x="f804" y="f681"/>
              </a:cxn>
              <a:cxn ang="f536">
                <a:pos x="f805" y="f806"/>
              </a:cxn>
              <a:cxn ang="f536">
                <a:pos x="f710" y="f807"/>
              </a:cxn>
              <a:cxn ang="f536">
                <a:pos x="f710" y="f808"/>
              </a:cxn>
              <a:cxn ang="f536">
                <a:pos x="f809" y="f810"/>
              </a:cxn>
              <a:cxn ang="f536">
                <a:pos x="f811" y="f681"/>
              </a:cxn>
              <a:cxn ang="f536">
                <a:pos x="f812" y="f681"/>
              </a:cxn>
              <a:cxn ang="f536">
                <a:pos x="f813" y="f814"/>
              </a:cxn>
              <a:cxn ang="f536">
                <a:pos x="f710" y="f815"/>
              </a:cxn>
              <a:cxn ang="f536">
                <a:pos x="f710" y="f816"/>
              </a:cxn>
              <a:cxn ang="f536">
                <a:pos x="f817" y="f818"/>
              </a:cxn>
            </a:cxnLst>
            <a:rect l="f676" t="f679" r="f677" b="f678"/>
            <a:pathLst>
              <a:path w="2242827" h="2102966">
                <a:moveTo>
                  <a:pt x="f8" y="f5"/>
                </a:moveTo>
                <a:lnTo>
                  <a:pt x="f6" y="f5"/>
                </a:lnTo>
                <a:lnTo>
                  <a:pt x="f9" y="f10"/>
                </a:lnTo>
                <a:cubicBezTo>
                  <a:pt x="f11" y="f12"/>
                  <a:pt x="f13" y="f7"/>
                  <a:pt x="f14" y="f7"/>
                </a:cubicBezTo>
                <a:lnTo>
                  <a:pt x="f14" y="f15"/>
                </a:lnTo>
                <a:cubicBezTo>
                  <a:pt x="f16" y="f15"/>
                  <a:pt x="f17" y="f18"/>
                  <a:pt x="f19" y="f20"/>
                </a:cubicBezTo>
                <a:close/>
                <a:moveTo>
                  <a:pt x="f21" y="f5"/>
                </a:moveTo>
                <a:lnTo>
                  <a:pt x="f22" y="f5"/>
                </a:lnTo>
                <a:lnTo>
                  <a:pt x="f23" y="f24"/>
                </a:lnTo>
                <a:cubicBezTo>
                  <a:pt x="f25" y="f26"/>
                  <a:pt x="f27" y="f28"/>
                  <a:pt x="f14" y="f28"/>
                </a:cubicBezTo>
                <a:lnTo>
                  <a:pt x="f14" y="f29"/>
                </a:lnTo>
                <a:cubicBezTo>
                  <a:pt x="f30" y="f29"/>
                  <a:pt x="f31" y="f32"/>
                  <a:pt x="f33" y="f34"/>
                </a:cubicBezTo>
                <a:close/>
                <a:moveTo>
                  <a:pt x="f35" y="f5"/>
                </a:moveTo>
                <a:lnTo>
                  <a:pt x="f36" y="f5"/>
                </a:lnTo>
                <a:lnTo>
                  <a:pt x="f37" y="f38"/>
                </a:lnTo>
                <a:cubicBezTo>
                  <a:pt x="f39" y="f40"/>
                  <a:pt x="f41" y="f42"/>
                  <a:pt x="f14" y="f42"/>
                </a:cubicBezTo>
                <a:lnTo>
                  <a:pt x="f14" y="f43"/>
                </a:lnTo>
                <a:cubicBezTo>
                  <a:pt x="f44" y="f43"/>
                  <a:pt x="f45" y="f46"/>
                  <a:pt x="f47" y="f48"/>
                </a:cubicBezTo>
                <a:close/>
                <a:moveTo>
                  <a:pt x="f49" y="f5"/>
                </a:moveTo>
                <a:lnTo>
                  <a:pt x="f50" y="f5"/>
                </a:lnTo>
                <a:lnTo>
                  <a:pt x="f51" y="f52"/>
                </a:lnTo>
                <a:cubicBezTo>
                  <a:pt x="f53" y="f54"/>
                  <a:pt x="f55" y="f56"/>
                  <a:pt x="f5" y="f56"/>
                </a:cubicBezTo>
                <a:lnTo>
                  <a:pt x="f5" y="f57"/>
                </a:lnTo>
                <a:cubicBezTo>
                  <a:pt x="f58" y="f57"/>
                  <a:pt x="f59" y="f60"/>
                  <a:pt x="f61" y="f62"/>
                </a:cubicBezTo>
                <a:close/>
                <a:moveTo>
                  <a:pt x="f63" y="f5"/>
                </a:moveTo>
                <a:lnTo>
                  <a:pt x="f64" y="f5"/>
                </a:lnTo>
                <a:lnTo>
                  <a:pt x="f65" y="f66"/>
                </a:lnTo>
                <a:cubicBezTo>
                  <a:pt x="f67" y="f68"/>
                  <a:pt x="f69" y="f70"/>
                  <a:pt x="f5" y="f70"/>
                </a:cubicBezTo>
                <a:lnTo>
                  <a:pt x="f5" y="f71"/>
                </a:lnTo>
                <a:cubicBezTo>
                  <a:pt x="f72" y="f71"/>
                  <a:pt x="f73" y="f74"/>
                  <a:pt x="f75" y="f76"/>
                </a:cubicBezTo>
                <a:close/>
                <a:moveTo>
                  <a:pt x="f77" y="f5"/>
                </a:moveTo>
                <a:lnTo>
                  <a:pt x="f78" y="f5"/>
                </a:lnTo>
                <a:lnTo>
                  <a:pt x="f79" y="f80"/>
                </a:lnTo>
                <a:cubicBezTo>
                  <a:pt x="f81" y="f82"/>
                  <a:pt x="f83" y="f84"/>
                  <a:pt x="f5" y="f84"/>
                </a:cubicBezTo>
                <a:lnTo>
                  <a:pt x="f5" y="f85"/>
                </a:lnTo>
                <a:cubicBezTo>
                  <a:pt x="f86" y="f85"/>
                  <a:pt x="f87" y="f88"/>
                  <a:pt x="f89" y="f90"/>
                </a:cubicBezTo>
                <a:close/>
                <a:moveTo>
                  <a:pt x="f91" y="f5"/>
                </a:moveTo>
                <a:lnTo>
                  <a:pt x="f92" y="f5"/>
                </a:lnTo>
                <a:lnTo>
                  <a:pt x="f93" y="f94"/>
                </a:lnTo>
                <a:cubicBezTo>
                  <a:pt x="f95" y="f96"/>
                  <a:pt x="f97" y="f98"/>
                  <a:pt x="f5" y="f98"/>
                </a:cubicBezTo>
                <a:lnTo>
                  <a:pt x="f5" y="f99"/>
                </a:lnTo>
                <a:cubicBezTo>
                  <a:pt x="f100" y="f99"/>
                  <a:pt x="f101" y="f102"/>
                  <a:pt x="f103" y="f104"/>
                </a:cubicBezTo>
                <a:close/>
                <a:moveTo>
                  <a:pt x="f105" y="f5"/>
                </a:moveTo>
                <a:lnTo>
                  <a:pt x="f106" y="f5"/>
                </a:lnTo>
                <a:lnTo>
                  <a:pt x="f107" y="f108"/>
                </a:lnTo>
                <a:cubicBezTo>
                  <a:pt x="f109" y="f110"/>
                  <a:pt x="f111" y="f112"/>
                  <a:pt x="f5" y="f112"/>
                </a:cubicBezTo>
                <a:lnTo>
                  <a:pt x="f5" y="f113"/>
                </a:lnTo>
                <a:cubicBezTo>
                  <a:pt x="f114" y="f113"/>
                  <a:pt x="f115" y="f116"/>
                  <a:pt x="f117" y="f118"/>
                </a:cubicBezTo>
                <a:close/>
                <a:moveTo>
                  <a:pt x="f119" y="f5"/>
                </a:moveTo>
                <a:lnTo>
                  <a:pt x="f120" y="f5"/>
                </a:lnTo>
                <a:lnTo>
                  <a:pt x="f121" y="f122"/>
                </a:lnTo>
                <a:cubicBezTo>
                  <a:pt x="f123" y="f124"/>
                  <a:pt x="f125" y="f126"/>
                  <a:pt x="f5" y="f126"/>
                </a:cubicBezTo>
                <a:lnTo>
                  <a:pt x="f5" y="f127"/>
                </a:lnTo>
                <a:cubicBezTo>
                  <a:pt x="f128" y="f127"/>
                  <a:pt x="f129" y="f130"/>
                  <a:pt x="f131" y="f132"/>
                </a:cubicBezTo>
                <a:close/>
                <a:moveTo>
                  <a:pt x="f133" y="f5"/>
                </a:moveTo>
                <a:lnTo>
                  <a:pt x="f134" y="f5"/>
                </a:lnTo>
                <a:lnTo>
                  <a:pt x="f135" y="f136"/>
                </a:lnTo>
                <a:cubicBezTo>
                  <a:pt x="f137" y="f138"/>
                  <a:pt x="f139" y="f140"/>
                  <a:pt x="f5" y="f140"/>
                </a:cubicBezTo>
                <a:lnTo>
                  <a:pt x="f5" y="f141"/>
                </a:lnTo>
                <a:cubicBezTo>
                  <a:pt x="f142" y="f141"/>
                  <a:pt x="f143" y="f144"/>
                  <a:pt x="f145" y="f146"/>
                </a:cubicBezTo>
                <a:close/>
                <a:moveTo>
                  <a:pt x="f147" y="f5"/>
                </a:moveTo>
                <a:lnTo>
                  <a:pt x="f148" y="f5"/>
                </a:lnTo>
                <a:lnTo>
                  <a:pt x="f149" y="f150"/>
                </a:lnTo>
                <a:cubicBezTo>
                  <a:pt x="f151" y="f152"/>
                  <a:pt x="f153" y="f154"/>
                  <a:pt x="f5" y="f154"/>
                </a:cubicBezTo>
                <a:lnTo>
                  <a:pt x="f5" y="f155"/>
                </a:lnTo>
                <a:cubicBezTo>
                  <a:pt x="f156" y="f155"/>
                  <a:pt x="f157" y="f158"/>
                  <a:pt x="f159" y="f160"/>
                </a:cubicBezTo>
                <a:close/>
                <a:moveTo>
                  <a:pt x="f161" y="f5"/>
                </a:moveTo>
                <a:lnTo>
                  <a:pt x="f162" y="f5"/>
                </a:lnTo>
                <a:lnTo>
                  <a:pt x="f163" y="f164"/>
                </a:lnTo>
                <a:cubicBezTo>
                  <a:pt x="f165" y="f166"/>
                  <a:pt x="f167" y="f168"/>
                  <a:pt x="f5" y="f168"/>
                </a:cubicBezTo>
                <a:lnTo>
                  <a:pt x="f5" y="f169"/>
                </a:lnTo>
                <a:cubicBezTo>
                  <a:pt x="f170" y="f169"/>
                  <a:pt x="f171" y="f172"/>
                  <a:pt x="f173" y="f174"/>
                </a:cubicBezTo>
                <a:close/>
                <a:moveTo>
                  <a:pt x="f175" y="f5"/>
                </a:moveTo>
                <a:lnTo>
                  <a:pt x="f176" y="f5"/>
                </a:lnTo>
                <a:lnTo>
                  <a:pt x="f177" y="f178"/>
                </a:lnTo>
                <a:cubicBezTo>
                  <a:pt x="f179" y="f180"/>
                  <a:pt x="f181" y="f182"/>
                  <a:pt x="f5" y="f182"/>
                </a:cubicBezTo>
                <a:lnTo>
                  <a:pt x="f5" y="f183"/>
                </a:lnTo>
                <a:cubicBezTo>
                  <a:pt x="f184" y="f183"/>
                  <a:pt x="f185" y="f186"/>
                  <a:pt x="f187" y="f188"/>
                </a:cubicBezTo>
                <a:close/>
                <a:moveTo>
                  <a:pt x="f189" y="f5"/>
                </a:moveTo>
                <a:lnTo>
                  <a:pt x="f190" y="f5"/>
                </a:lnTo>
                <a:lnTo>
                  <a:pt x="f191" y="f192"/>
                </a:lnTo>
                <a:cubicBezTo>
                  <a:pt x="f193" y="f194"/>
                  <a:pt x="f195" y="f196"/>
                  <a:pt x="f5" y="f196"/>
                </a:cubicBezTo>
                <a:lnTo>
                  <a:pt x="f5" y="f197"/>
                </a:lnTo>
                <a:cubicBezTo>
                  <a:pt x="f198" y="f197"/>
                  <a:pt x="f199" y="f200"/>
                  <a:pt x="f201" y="f202"/>
                </a:cubicBezTo>
                <a:close/>
                <a:moveTo>
                  <a:pt x="f203" y="f5"/>
                </a:moveTo>
                <a:lnTo>
                  <a:pt x="f204" y="f5"/>
                </a:lnTo>
                <a:lnTo>
                  <a:pt x="f205" y="f206"/>
                </a:lnTo>
                <a:cubicBezTo>
                  <a:pt x="f207" y="f208"/>
                  <a:pt x="f209" y="f210"/>
                  <a:pt x="f5" y="f210"/>
                </a:cubicBezTo>
                <a:lnTo>
                  <a:pt x="f5" y="f211"/>
                </a:lnTo>
                <a:cubicBezTo>
                  <a:pt x="f212" y="f211"/>
                  <a:pt x="f213" y="f214"/>
                  <a:pt x="f215" y="f216"/>
                </a:cubicBezTo>
                <a:close/>
                <a:moveTo>
                  <a:pt x="f217" y="f5"/>
                </a:moveTo>
                <a:lnTo>
                  <a:pt x="f218" y="f5"/>
                </a:lnTo>
                <a:lnTo>
                  <a:pt x="f219" y="f220"/>
                </a:lnTo>
                <a:cubicBezTo>
                  <a:pt x="f221" y="f222"/>
                  <a:pt x="f223" y="f224"/>
                  <a:pt x="f5" y="f224"/>
                </a:cubicBezTo>
                <a:lnTo>
                  <a:pt x="f5" y="f225"/>
                </a:lnTo>
                <a:cubicBezTo>
                  <a:pt x="f226" y="f225"/>
                  <a:pt x="f227" y="f228"/>
                  <a:pt x="f229" y="f230"/>
                </a:cubicBezTo>
                <a:close/>
                <a:moveTo>
                  <a:pt x="f231" y="f5"/>
                </a:moveTo>
                <a:lnTo>
                  <a:pt x="f232" y="f5"/>
                </a:lnTo>
                <a:lnTo>
                  <a:pt x="f233" y="f234"/>
                </a:lnTo>
                <a:cubicBezTo>
                  <a:pt x="f235" y="f236"/>
                  <a:pt x="f237" y="f238"/>
                  <a:pt x="f5" y="f238"/>
                </a:cubicBezTo>
                <a:lnTo>
                  <a:pt x="f5" y="f239"/>
                </a:lnTo>
                <a:cubicBezTo>
                  <a:pt x="f240" y="f239"/>
                  <a:pt x="f241" y="f242"/>
                  <a:pt x="f243" y="f244"/>
                </a:cubicBezTo>
                <a:close/>
              </a:path>
            </a:pathLst>
          </a:custGeom>
          <a:solidFill>
            <a:srgbClr val="EEF3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D5EA48A-2401-7662-C12C-965AE95BE8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932240" cy="1524661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pPr lvl="0"/>
            <a:r>
              <a:rPr lang="fr-FR"/>
              <a:t>Cliquez pour ajouter un titre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ABBFA93B-A6D2-A391-922F-CBBC3A1597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4B7DE0-508D-BD4A-90F0-545D08A00852}" type="slidenum">
              <a:t>‹N°›</a:t>
            </a:fld>
            <a:endParaRPr lang="fr-FR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2BEB81C2-0E06-3AE1-EE2F-ED086E09281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58952" y="2286000"/>
            <a:ext cx="3932240" cy="356708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Cliquer pour ajouter du texte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5BBBDBE-CF35-2243-7E31-80F02D6AF18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741459"/>
            <a:ext cx="6242837" cy="5119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98768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Forme 10">
            <a:extLst>
              <a:ext uri="{FF2B5EF4-FFF2-40B4-BE49-F238E27FC236}">
                <a16:creationId xmlns:a16="http://schemas.microsoft.com/office/drawing/2014/main" id="{0B01C30A-466F-6F62-6FF2-8E6ABB83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949174" y="4755035"/>
            <a:ext cx="2242831" cy="21029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42827"/>
              <a:gd name="f7" fmla="val 2102966"/>
              <a:gd name="f8" fmla="val 2220549"/>
              <a:gd name="f9" fmla="val 2238641"/>
              <a:gd name="f10" fmla="val 82607"/>
              <a:gd name="f11" fmla="val 2123193"/>
              <a:gd name="f12" fmla="val 1215807"/>
              <a:gd name="f13" fmla="val 1163255"/>
              <a:gd name="f14" fmla="val 1"/>
              <a:gd name="f15" fmla="val 2080690"/>
              <a:gd name="f16" fmla="val 1151759"/>
              <a:gd name="f17" fmla="val 2102176"/>
              <a:gd name="f18" fmla="val 1202330"/>
              <a:gd name="f19" fmla="val 2216479"/>
              <a:gd name="f20" fmla="val 80336"/>
              <a:gd name="f21" fmla="val 2098030"/>
              <a:gd name="f22" fmla="val 2120412"/>
              <a:gd name="f23" fmla="val 2116859"/>
              <a:gd name="f24" fmla="val 70117"/>
              <a:gd name="f25" fmla="val 2007691"/>
              <a:gd name="f26" fmla="val 1141666"/>
              <a:gd name="f27" fmla="val 1099966"/>
              <a:gd name="f28" fmla="val 1980571"/>
              <a:gd name="f29" fmla="val 1958295"/>
              <a:gd name="f30" fmla="val 1088470"/>
              <a:gd name="f31" fmla="val 1986577"/>
              <a:gd name="f32" fmla="val 1128187"/>
              <a:gd name="f33" fmla="val 2094588"/>
              <a:gd name="f34" fmla="val 67938"/>
              <a:gd name="f35" fmla="val 1975608"/>
              <a:gd name="f36" fmla="val 1997887"/>
              <a:gd name="f37" fmla="val 1994968"/>
              <a:gd name="f38" fmla="val 57611"/>
              <a:gd name="f39" fmla="val 1892090"/>
              <a:gd name="f40" fmla="val 1067493"/>
              <a:gd name="f41" fmla="val 1036676"/>
              <a:gd name="f42" fmla="val 1858047"/>
              <a:gd name="f43" fmla="val 1835771"/>
              <a:gd name="f44" fmla="val 1025181"/>
              <a:gd name="f45" fmla="val 1871073"/>
              <a:gd name="f46" fmla="val 1053919"/>
              <a:gd name="f47" fmla="val 1972805"/>
              <a:gd name="f48" fmla="val 55322"/>
              <a:gd name="f49" fmla="val 1853193"/>
              <a:gd name="f50" fmla="val 1875472"/>
              <a:gd name="f51" fmla="val 1873186"/>
              <a:gd name="f52" fmla="val 45119"/>
              <a:gd name="f53" fmla="val 1776588"/>
              <a:gd name="f54" fmla="val 993350"/>
              <a:gd name="f55" fmla="val 973388"/>
              <a:gd name="f56" fmla="val 1735650"/>
              <a:gd name="f57" fmla="val 1713374"/>
              <a:gd name="f58" fmla="val 961784"/>
              <a:gd name="f59" fmla="val 1755557"/>
              <a:gd name="f60" fmla="val 979877"/>
              <a:gd name="f61" fmla="val 1851022"/>
              <a:gd name="f62" fmla="val 42848"/>
              <a:gd name="f63" fmla="val 1730668"/>
              <a:gd name="f64" fmla="val 1753056"/>
              <a:gd name="f65" fmla="val 1751404"/>
              <a:gd name="f66" fmla="val 32610"/>
              <a:gd name="f67" fmla="val 1661086"/>
              <a:gd name="f68" fmla="val 919190"/>
              <a:gd name="f69" fmla="val 910098"/>
              <a:gd name="f70" fmla="val 1613232"/>
              <a:gd name="f71" fmla="val 1590961"/>
              <a:gd name="f72" fmla="val 898495"/>
              <a:gd name="f73" fmla="val 1639954"/>
              <a:gd name="f74" fmla="val 905712"/>
              <a:gd name="f75" fmla="val 1729127"/>
              <a:gd name="f76" fmla="val 30432"/>
              <a:gd name="f77" fmla="val 1608247"/>
              <a:gd name="f78" fmla="val 1630525"/>
              <a:gd name="f79" fmla="val 1629507"/>
              <a:gd name="f80" fmla="val 20086"/>
              <a:gd name="f81" fmla="val 1545469"/>
              <a:gd name="f82" fmla="val 844919"/>
              <a:gd name="f83" fmla="val 846701"/>
              <a:gd name="f84" fmla="val 1490712"/>
              <a:gd name="f85" fmla="val 1468436"/>
              <a:gd name="f86" fmla="val 835206"/>
              <a:gd name="f87" fmla="val 1524451"/>
              <a:gd name="f88" fmla="val 831445"/>
              <a:gd name="f89" fmla="val 1607345"/>
              <a:gd name="f90" fmla="val 17816"/>
              <a:gd name="f91" fmla="val 1485833"/>
              <a:gd name="f92" fmla="val 1508109"/>
              <a:gd name="f93" fmla="val 1507724"/>
              <a:gd name="f94" fmla="val 7596"/>
              <a:gd name="f95" fmla="val 1429966"/>
              <a:gd name="f96" fmla="val 770778"/>
              <a:gd name="f97" fmla="val 783416"/>
              <a:gd name="f98" fmla="val 1368317"/>
              <a:gd name="f99" fmla="val 1346041"/>
              <a:gd name="f100" fmla="val 771917"/>
              <a:gd name="f101" fmla="val 1408949"/>
              <a:gd name="f102" fmla="val 757304"/>
              <a:gd name="f103" fmla="val 1485563"/>
              <a:gd name="f104" fmla="val 5325"/>
              <a:gd name="f105" fmla="val 1362591"/>
              <a:gd name="f106" fmla="val 1385194"/>
              <a:gd name="f107" fmla="val 1364797"/>
              <a:gd name="f108" fmla="val 133264"/>
              <a:gd name="f109" fmla="val 1234684"/>
              <a:gd name="f110" fmla="val 767432"/>
              <a:gd name="f111" fmla="val 672215"/>
              <a:gd name="f112" fmla="val 1245917"/>
              <a:gd name="f113" fmla="val 1223641"/>
              <a:gd name="f114" fmla="val 661385"/>
              <a:gd name="f115" fmla="val 1214835"/>
              <a:gd name="f116" fmla="val 752908"/>
              <a:gd name="f117" fmla="val 1342864"/>
              <a:gd name="f118" fmla="val 128894"/>
              <a:gd name="f119" fmla="val 1238878"/>
              <a:gd name="f120" fmla="val 1261388"/>
              <a:gd name="f121" fmla="val 1244763"/>
              <a:gd name="f122" fmla="val 108614"/>
              <a:gd name="f123" fmla="val 1126083"/>
              <a:gd name="f124" fmla="val 687031"/>
              <a:gd name="f125" fmla="val 613049"/>
              <a:gd name="f126" fmla="val 1123397"/>
              <a:gd name="f127" fmla="val 1101121"/>
              <a:gd name="f128" fmla="val 602316"/>
              <a:gd name="f129" fmla="val 1106344"/>
              <a:gd name="f130" fmla="val 672419"/>
              <a:gd name="f131" fmla="val 1222940"/>
              <a:gd name="f132" fmla="val 104135"/>
              <a:gd name="f133" fmla="val 1115178"/>
              <a:gd name="f134" fmla="val 1137688"/>
              <a:gd name="f135" fmla="val 1124836"/>
              <a:gd name="f136" fmla="val 83962"/>
              <a:gd name="f137" fmla="val 1017592"/>
              <a:gd name="f138" fmla="val 606647"/>
              <a:gd name="f139" fmla="val 553979"/>
              <a:gd name="f140" fmla="val 1000978"/>
              <a:gd name="f141" fmla="val 978703"/>
              <a:gd name="f142" fmla="val 543246"/>
              <a:gd name="f143" fmla="val 997852"/>
              <a:gd name="f144" fmla="val 592039"/>
              <a:gd name="f145" fmla="val 1103012"/>
              <a:gd name="f146" fmla="val 79485"/>
              <a:gd name="f147" fmla="val 991375"/>
              <a:gd name="f148" fmla="val 1013997"/>
              <a:gd name="f149" fmla="val 1004915"/>
              <a:gd name="f150" fmla="val 59331"/>
              <a:gd name="f151" fmla="val 909100"/>
              <a:gd name="f152" fmla="val 526286"/>
              <a:gd name="f153" fmla="val 494909"/>
              <a:gd name="f154" fmla="val 878583"/>
              <a:gd name="f155" fmla="val 856307"/>
              <a:gd name="f156" fmla="val 484176"/>
              <a:gd name="f157" fmla="val 889272"/>
              <a:gd name="f158" fmla="val 511676"/>
              <a:gd name="f159" fmla="val 982981"/>
              <a:gd name="f160" fmla="val 54853"/>
              <a:gd name="f161" fmla="val 866108"/>
              <a:gd name="f162" fmla="val 888384"/>
              <a:gd name="f163" fmla="val 884876"/>
              <a:gd name="f164" fmla="val 34680"/>
              <a:gd name="f165" fmla="val 800495"/>
              <a:gd name="f166" fmla="val 445883"/>
              <a:gd name="f167" fmla="val 435739"/>
              <a:gd name="f168" fmla="val 756058"/>
              <a:gd name="f169" fmla="val 733782"/>
              <a:gd name="f170" fmla="val 425107"/>
              <a:gd name="f171" fmla="val 780781"/>
              <a:gd name="f172" fmla="val 431187"/>
              <a:gd name="f173" fmla="val 863057"/>
              <a:gd name="f174" fmla="val 30169"/>
              <a:gd name="f175" fmla="val 743692"/>
              <a:gd name="f176" fmla="val 765973"/>
              <a:gd name="f177" fmla="val 764957"/>
              <a:gd name="f178" fmla="val 10048"/>
              <a:gd name="f179" fmla="val 692029"/>
              <a:gd name="f180" fmla="val 365521"/>
              <a:gd name="f181" fmla="val 376767"/>
              <a:gd name="f182" fmla="val 633662"/>
              <a:gd name="f183" fmla="val 611386"/>
              <a:gd name="f184" fmla="val 365938"/>
              <a:gd name="f185" fmla="val 672265"/>
              <a:gd name="f186" fmla="val 350911"/>
              <a:gd name="f187" fmla="val 743129"/>
              <a:gd name="f188" fmla="val 5570"/>
              <a:gd name="f189" fmla="val 617163"/>
              <a:gd name="f190" fmla="val 640489"/>
              <a:gd name="f191" fmla="val 606611"/>
              <a:gd name="f192" fmla="val 108906"/>
              <a:gd name="f193" fmla="val 506524"/>
              <a:gd name="f194" fmla="val 345128"/>
              <a:gd name="f195" fmla="val 272312"/>
              <a:gd name="f196" fmla="val 511248"/>
              <a:gd name="f197" fmla="val 488972"/>
              <a:gd name="f198" fmla="val 263030"/>
              <a:gd name="f199" fmla="val 489290"/>
              <a:gd name="f200" fmla="val 328485"/>
              <a:gd name="f201" fmla="val 585980"/>
              <a:gd name="f202" fmla="val 100252"/>
              <a:gd name="f203" fmla="val 489561"/>
              <a:gd name="f204" fmla="val 512789"/>
              <a:gd name="f205" fmla="val 493721"/>
              <a:gd name="f206" fmla="val 61289"/>
              <a:gd name="f207" fmla="val 412246"/>
              <a:gd name="f208" fmla="val 253561"/>
              <a:gd name="f209" fmla="val 221597"/>
              <a:gd name="f210" fmla="val 388735"/>
              <a:gd name="f211" fmla="val 366459"/>
              <a:gd name="f212" fmla="val 212399"/>
              <a:gd name="f213" fmla="val 395116"/>
              <a:gd name="f214" fmla="val 236854"/>
              <a:gd name="f215" fmla="val 473199"/>
              <a:gd name="f216" fmla="val 52587"/>
              <a:gd name="f217" fmla="val 361966"/>
              <a:gd name="f218" fmla="val 385181"/>
              <a:gd name="f219" fmla="val 380937"/>
              <a:gd name="f220" fmla="val 13636"/>
              <a:gd name="f221" fmla="val 318070"/>
              <a:gd name="f222" fmla="val 161973"/>
              <a:gd name="f223" fmla="val 170965"/>
              <a:gd name="f224" fmla="val 266328"/>
              <a:gd name="f225" fmla="val 244052"/>
              <a:gd name="f226" fmla="val 161767"/>
              <a:gd name="f227" fmla="val 300940"/>
              <a:gd name="f228" fmla="val 145329"/>
              <a:gd name="f229" fmla="val 360416"/>
              <a:gd name="f230" fmla="val 4982"/>
              <a:gd name="f231" fmla="val 218905"/>
              <a:gd name="f232" fmla="val 249720"/>
              <a:gd name="f233" fmla="val 241311"/>
              <a:gd name="f234" fmla="val 15475"/>
              <a:gd name="f235" fmla="val 188962"/>
              <a:gd name="f236" fmla="val 92909"/>
              <a:gd name="f237" fmla="val 100349"/>
              <a:gd name="f238" fmla="val 143932"/>
              <a:gd name="f239" fmla="val 121656"/>
              <a:gd name="f240" fmla="val 74091"/>
              <a:gd name="f241" fmla="val 141290"/>
              <a:gd name="f242" fmla="val 91533"/>
              <a:gd name="f243" fmla="val 189966"/>
              <a:gd name="f244" fmla="val 42875"/>
              <a:gd name="f245" fmla="+- 0 0 -90"/>
              <a:gd name="f246" fmla="*/ f3 1 2242827"/>
              <a:gd name="f247" fmla="*/ f4 1 2102966"/>
              <a:gd name="f248" fmla="+- f7 0 f5"/>
              <a:gd name="f249" fmla="+- f6 0 f5"/>
              <a:gd name="f250" fmla="*/ f245 f0 1"/>
              <a:gd name="f251" fmla="*/ f249 1 2242827"/>
              <a:gd name="f252" fmla="*/ f248 1 2102966"/>
              <a:gd name="f253" fmla="*/ 2220549 f249 1"/>
              <a:gd name="f254" fmla="*/ 0 f248 1"/>
              <a:gd name="f255" fmla="*/ 2242827 f249 1"/>
              <a:gd name="f256" fmla="*/ 2238641 f249 1"/>
              <a:gd name="f257" fmla="*/ 82607 f248 1"/>
              <a:gd name="f258" fmla="*/ 1 f249 1"/>
              <a:gd name="f259" fmla="*/ 2102966 f248 1"/>
              <a:gd name="f260" fmla="*/ 2080690 f248 1"/>
              <a:gd name="f261" fmla="*/ 2216479 f249 1"/>
              <a:gd name="f262" fmla="*/ 80336 f248 1"/>
              <a:gd name="f263" fmla="*/ 2098030 f249 1"/>
              <a:gd name="f264" fmla="*/ 2120412 f249 1"/>
              <a:gd name="f265" fmla="*/ 2116859 f249 1"/>
              <a:gd name="f266" fmla="*/ 70117 f248 1"/>
              <a:gd name="f267" fmla="*/ 1980571 f248 1"/>
              <a:gd name="f268" fmla="*/ 1958295 f248 1"/>
              <a:gd name="f269" fmla="*/ 2094588 f249 1"/>
              <a:gd name="f270" fmla="*/ 67938 f248 1"/>
              <a:gd name="f271" fmla="*/ 1975608 f249 1"/>
              <a:gd name="f272" fmla="*/ 1997887 f249 1"/>
              <a:gd name="f273" fmla="*/ 1994968 f249 1"/>
              <a:gd name="f274" fmla="*/ 57611 f248 1"/>
              <a:gd name="f275" fmla="*/ 1858047 f248 1"/>
              <a:gd name="f276" fmla="*/ 1835771 f248 1"/>
              <a:gd name="f277" fmla="*/ 1972805 f249 1"/>
              <a:gd name="f278" fmla="*/ 55322 f248 1"/>
              <a:gd name="f279" fmla="*/ 1853193 f249 1"/>
              <a:gd name="f280" fmla="*/ 1875472 f249 1"/>
              <a:gd name="f281" fmla="*/ 1873186 f249 1"/>
              <a:gd name="f282" fmla="*/ 45119 f248 1"/>
              <a:gd name="f283" fmla="*/ 0 f249 1"/>
              <a:gd name="f284" fmla="*/ 1735650 f248 1"/>
              <a:gd name="f285" fmla="*/ 1713374 f248 1"/>
              <a:gd name="f286" fmla="*/ 1851022 f249 1"/>
              <a:gd name="f287" fmla="*/ 42848 f248 1"/>
              <a:gd name="f288" fmla="*/ 1730668 f249 1"/>
              <a:gd name="f289" fmla="*/ 1753056 f249 1"/>
              <a:gd name="f290" fmla="*/ 1751404 f249 1"/>
              <a:gd name="f291" fmla="*/ 32610 f248 1"/>
              <a:gd name="f292" fmla="*/ 1613232 f248 1"/>
              <a:gd name="f293" fmla="*/ 1590961 f248 1"/>
              <a:gd name="f294" fmla="*/ 1729127 f249 1"/>
              <a:gd name="f295" fmla="*/ 30432 f248 1"/>
              <a:gd name="f296" fmla="*/ 1608247 f249 1"/>
              <a:gd name="f297" fmla="*/ 1630525 f249 1"/>
              <a:gd name="f298" fmla="*/ 1629507 f249 1"/>
              <a:gd name="f299" fmla="*/ 20086 f248 1"/>
              <a:gd name="f300" fmla="*/ 1490712 f248 1"/>
              <a:gd name="f301" fmla="*/ 1468436 f248 1"/>
              <a:gd name="f302" fmla="*/ 1607345 f249 1"/>
              <a:gd name="f303" fmla="*/ 17816 f248 1"/>
              <a:gd name="f304" fmla="*/ 1485833 f249 1"/>
              <a:gd name="f305" fmla="*/ 1508109 f249 1"/>
              <a:gd name="f306" fmla="*/ 1507724 f249 1"/>
              <a:gd name="f307" fmla="*/ 7596 f248 1"/>
              <a:gd name="f308" fmla="*/ 1368317 f248 1"/>
              <a:gd name="f309" fmla="*/ 1346041 f248 1"/>
              <a:gd name="f310" fmla="*/ 1485563 f249 1"/>
              <a:gd name="f311" fmla="*/ 5325 f248 1"/>
              <a:gd name="f312" fmla="*/ 1362591 f249 1"/>
              <a:gd name="f313" fmla="*/ 1385194 f249 1"/>
              <a:gd name="f314" fmla="*/ 1364797 f249 1"/>
              <a:gd name="f315" fmla="*/ 133264 f248 1"/>
              <a:gd name="f316" fmla="*/ 1245917 f248 1"/>
              <a:gd name="f317" fmla="*/ 1223641 f248 1"/>
              <a:gd name="f318" fmla="*/ 1342864 f249 1"/>
              <a:gd name="f319" fmla="*/ 128894 f248 1"/>
              <a:gd name="f320" fmla="*/ 1238878 f249 1"/>
              <a:gd name="f321" fmla="*/ 1261388 f249 1"/>
              <a:gd name="f322" fmla="*/ 1244763 f249 1"/>
              <a:gd name="f323" fmla="*/ 108614 f248 1"/>
              <a:gd name="f324" fmla="*/ 1123397 f248 1"/>
              <a:gd name="f325" fmla="*/ 1101121 f248 1"/>
              <a:gd name="f326" fmla="*/ 1222940 f249 1"/>
              <a:gd name="f327" fmla="*/ 104135 f248 1"/>
              <a:gd name="f328" fmla="*/ 1115178 f249 1"/>
              <a:gd name="f329" fmla="*/ 1137688 f249 1"/>
              <a:gd name="f330" fmla="*/ 1124836 f249 1"/>
              <a:gd name="f331" fmla="*/ 83962 f248 1"/>
              <a:gd name="f332" fmla="*/ 1000978 f248 1"/>
              <a:gd name="f333" fmla="*/ 978703 f248 1"/>
              <a:gd name="f334" fmla="*/ 1103012 f249 1"/>
              <a:gd name="f335" fmla="*/ 79485 f248 1"/>
              <a:gd name="f336" fmla="*/ 991375 f249 1"/>
              <a:gd name="f337" fmla="*/ 1013997 f249 1"/>
              <a:gd name="f338" fmla="*/ 1004915 f249 1"/>
              <a:gd name="f339" fmla="*/ 59331 f248 1"/>
              <a:gd name="f340" fmla="*/ 878583 f248 1"/>
              <a:gd name="f341" fmla="*/ 856307 f248 1"/>
              <a:gd name="f342" fmla="*/ 982981 f249 1"/>
              <a:gd name="f343" fmla="*/ 54853 f248 1"/>
              <a:gd name="f344" fmla="*/ 866108 f249 1"/>
              <a:gd name="f345" fmla="*/ 888384 f249 1"/>
              <a:gd name="f346" fmla="*/ 884876 f249 1"/>
              <a:gd name="f347" fmla="*/ 34680 f248 1"/>
              <a:gd name="f348" fmla="*/ 756058 f248 1"/>
              <a:gd name="f349" fmla="*/ 733782 f248 1"/>
              <a:gd name="f350" fmla="*/ 863057 f249 1"/>
              <a:gd name="f351" fmla="*/ 30169 f248 1"/>
              <a:gd name="f352" fmla="*/ 743692 f249 1"/>
              <a:gd name="f353" fmla="*/ 765973 f249 1"/>
              <a:gd name="f354" fmla="*/ 764957 f249 1"/>
              <a:gd name="f355" fmla="*/ 10048 f248 1"/>
              <a:gd name="f356" fmla="*/ 633662 f248 1"/>
              <a:gd name="f357" fmla="*/ 611386 f248 1"/>
              <a:gd name="f358" fmla="*/ 743129 f249 1"/>
              <a:gd name="f359" fmla="*/ 5570 f248 1"/>
              <a:gd name="f360" fmla="*/ 617163 f249 1"/>
              <a:gd name="f361" fmla="*/ 640489 f249 1"/>
              <a:gd name="f362" fmla="*/ 606611 f249 1"/>
              <a:gd name="f363" fmla="*/ 108906 f248 1"/>
              <a:gd name="f364" fmla="*/ 511248 f248 1"/>
              <a:gd name="f365" fmla="*/ 488972 f248 1"/>
              <a:gd name="f366" fmla="*/ 585980 f249 1"/>
              <a:gd name="f367" fmla="*/ 100252 f248 1"/>
              <a:gd name="f368" fmla="*/ 489561 f249 1"/>
              <a:gd name="f369" fmla="*/ 512789 f249 1"/>
              <a:gd name="f370" fmla="*/ 493721 f249 1"/>
              <a:gd name="f371" fmla="*/ 61289 f248 1"/>
              <a:gd name="f372" fmla="*/ 388735 f248 1"/>
              <a:gd name="f373" fmla="*/ 366459 f248 1"/>
              <a:gd name="f374" fmla="*/ 473199 f249 1"/>
              <a:gd name="f375" fmla="*/ 52587 f248 1"/>
              <a:gd name="f376" fmla="*/ 361966 f249 1"/>
              <a:gd name="f377" fmla="*/ 385181 f249 1"/>
              <a:gd name="f378" fmla="*/ 380937 f249 1"/>
              <a:gd name="f379" fmla="*/ 13636 f248 1"/>
              <a:gd name="f380" fmla="*/ 266328 f248 1"/>
              <a:gd name="f381" fmla="*/ 244052 f248 1"/>
              <a:gd name="f382" fmla="*/ 360416 f249 1"/>
              <a:gd name="f383" fmla="*/ 4982 f248 1"/>
              <a:gd name="f384" fmla="*/ 218905 f249 1"/>
              <a:gd name="f385" fmla="*/ 249720 f249 1"/>
              <a:gd name="f386" fmla="*/ 241311 f249 1"/>
              <a:gd name="f387" fmla="*/ 15475 f248 1"/>
              <a:gd name="f388" fmla="*/ 143932 f248 1"/>
              <a:gd name="f389" fmla="*/ 121656 f248 1"/>
              <a:gd name="f390" fmla="*/ 189966 f249 1"/>
              <a:gd name="f391" fmla="*/ 42875 f248 1"/>
              <a:gd name="f392" fmla="*/ f250 1 f2"/>
              <a:gd name="f393" fmla="*/ f253 1 2242827"/>
              <a:gd name="f394" fmla="*/ f254 1 2102966"/>
              <a:gd name="f395" fmla="*/ f255 1 2242827"/>
              <a:gd name="f396" fmla="*/ f256 1 2242827"/>
              <a:gd name="f397" fmla="*/ f257 1 2102966"/>
              <a:gd name="f398" fmla="*/ f258 1 2242827"/>
              <a:gd name="f399" fmla="*/ f259 1 2102966"/>
              <a:gd name="f400" fmla="*/ f260 1 2102966"/>
              <a:gd name="f401" fmla="*/ f261 1 2242827"/>
              <a:gd name="f402" fmla="*/ f262 1 2102966"/>
              <a:gd name="f403" fmla="*/ f263 1 2242827"/>
              <a:gd name="f404" fmla="*/ f264 1 2242827"/>
              <a:gd name="f405" fmla="*/ f265 1 2242827"/>
              <a:gd name="f406" fmla="*/ f266 1 2102966"/>
              <a:gd name="f407" fmla="*/ f267 1 2102966"/>
              <a:gd name="f408" fmla="*/ f268 1 2102966"/>
              <a:gd name="f409" fmla="*/ f269 1 2242827"/>
              <a:gd name="f410" fmla="*/ f270 1 2102966"/>
              <a:gd name="f411" fmla="*/ f271 1 2242827"/>
              <a:gd name="f412" fmla="*/ f272 1 2242827"/>
              <a:gd name="f413" fmla="*/ f273 1 2242827"/>
              <a:gd name="f414" fmla="*/ f274 1 2102966"/>
              <a:gd name="f415" fmla="*/ f275 1 2102966"/>
              <a:gd name="f416" fmla="*/ f276 1 2102966"/>
              <a:gd name="f417" fmla="*/ f277 1 2242827"/>
              <a:gd name="f418" fmla="*/ f278 1 2102966"/>
              <a:gd name="f419" fmla="*/ f279 1 2242827"/>
              <a:gd name="f420" fmla="*/ f280 1 2242827"/>
              <a:gd name="f421" fmla="*/ f281 1 2242827"/>
              <a:gd name="f422" fmla="*/ f282 1 2102966"/>
              <a:gd name="f423" fmla="*/ f283 1 2242827"/>
              <a:gd name="f424" fmla="*/ f284 1 2102966"/>
              <a:gd name="f425" fmla="*/ f285 1 2102966"/>
              <a:gd name="f426" fmla="*/ f286 1 2242827"/>
              <a:gd name="f427" fmla="*/ f287 1 2102966"/>
              <a:gd name="f428" fmla="*/ f288 1 2242827"/>
              <a:gd name="f429" fmla="*/ f289 1 2242827"/>
              <a:gd name="f430" fmla="*/ f290 1 2242827"/>
              <a:gd name="f431" fmla="*/ f291 1 2102966"/>
              <a:gd name="f432" fmla="*/ f292 1 2102966"/>
              <a:gd name="f433" fmla="*/ f293 1 2102966"/>
              <a:gd name="f434" fmla="*/ f294 1 2242827"/>
              <a:gd name="f435" fmla="*/ f295 1 2102966"/>
              <a:gd name="f436" fmla="*/ f296 1 2242827"/>
              <a:gd name="f437" fmla="*/ f297 1 2242827"/>
              <a:gd name="f438" fmla="*/ f298 1 2242827"/>
              <a:gd name="f439" fmla="*/ f299 1 2102966"/>
              <a:gd name="f440" fmla="*/ f300 1 2102966"/>
              <a:gd name="f441" fmla="*/ f301 1 2102966"/>
              <a:gd name="f442" fmla="*/ f302 1 2242827"/>
              <a:gd name="f443" fmla="*/ f303 1 2102966"/>
              <a:gd name="f444" fmla="*/ f304 1 2242827"/>
              <a:gd name="f445" fmla="*/ f305 1 2242827"/>
              <a:gd name="f446" fmla="*/ f306 1 2242827"/>
              <a:gd name="f447" fmla="*/ f307 1 2102966"/>
              <a:gd name="f448" fmla="*/ f308 1 2102966"/>
              <a:gd name="f449" fmla="*/ f309 1 2102966"/>
              <a:gd name="f450" fmla="*/ f310 1 2242827"/>
              <a:gd name="f451" fmla="*/ f311 1 2102966"/>
              <a:gd name="f452" fmla="*/ f312 1 2242827"/>
              <a:gd name="f453" fmla="*/ f313 1 2242827"/>
              <a:gd name="f454" fmla="*/ f314 1 2242827"/>
              <a:gd name="f455" fmla="*/ f315 1 2102966"/>
              <a:gd name="f456" fmla="*/ f316 1 2102966"/>
              <a:gd name="f457" fmla="*/ f317 1 2102966"/>
              <a:gd name="f458" fmla="*/ f318 1 2242827"/>
              <a:gd name="f459" fmla="*/ f319 1 2102966"/>
              <a:gd name="f460" fmla="*/ f320 1 2242827"/>
              <a:gd name="f461" fmla="*/ f321 1 2242827"/>
              <a:gd name="f462" fmla="*/ f322 1 2242827"/>
              <a:gd name="f463" fmla="*/ f323 1 2102966"/>
              <a:gd name="f464" fmla="*/ f324 1 2102966"/>
              <a:gd name="f465" fmla="*/ f325 1 2102966"/>
              <a:gd name="f466" fmla="*/ f326 1 2242827"/>
              <a:gd name="f467" fmla="*/ f327 1 2102966"/>
              <a:gd name="f468" fmla="*/ f328 1 2242827"/>
              <a:gd name="f469" fmla="*/ f329 1 2242827"/>
              <a:gd name="f470" fmla="*/ f330 1 2242827"/>
              <a:gd name="f471" fmla="*/ f331 1 2102966"/>
              <a:gd name="f472" fmla="*/ f332 1 2102966"/>
              <a:gd name="f473" fmla="*/ f333 1 2102966"/>
              <a:gd name="f474" fmla="*/ f334 1 2242827"/>
              <a:gd name="f475" fmla="*/ f335 1 2102966"/>
              <a:gd name="f476" fmla="*/ f336 1 2242827"/>
              <a:gd name="f477" fmla="*/ f337 1 2242827"/>
              <a:gd name="f478" fmla="*/ f338 1 2242827"/>
              <a:gd name="f479" fmla="*/ f339 1 2102966"/>
              <a:gd name="f480" fmla="*/ f340 1 2102966"/>
              <a:gd name="f481" fmla="*/ f341 1 2102966"/>
              <a:gd name="f482" fmla="*/ f342 1 2242827"/>
              <a:gd name="f483" fmla="*/ f343 1 2102966"/>
              <a:gd name="f484" fmla="*/ f344 1 2242827"/>
              <a:gd name="f485" fmla="*/ f345 1 2242827"/>
              <a:gd name="f486" fmla="*/ f346 1 2242827"/>
              <a:gd name="f487" fmla="*/ f347 1 2102966"/>
              <a:gd name="f488" fmla="*/ f348 1 2102966"/>
              <a:gd name="f489" fmla="*/ f349 1 2102966"/>
              <a:gd name="f490" fmla="*/ f350 1 2242827"/>
              <a:gd name="f491" fmla="*/ f351 1 2102966"/>
              <a:gd name="f492" fmla="*/ f352 1 2242827"/>
              <a:gd name="f493" fmla="*/ f353 1 2242827"/>
              <a:gd name="f494" fmla="*/ f354 1 2242827"/>
              <a:gd name="f495" fmla="*/ f355 1 2102966"/>
              <a:gd name="f496" fmla="*/ f356 1 2102966"/>
              <a:gd name="f497" fmla="*/ f357 1 2102966"/>
              <a:gd name="f498" fmla="*/ f358 1 2242827"/>
              <a:gd name="f499" fmla="*/ f359 1 2102966"/>
              <a:gd name="f500" fmla="*/ f360 1 2242827"/>
              <a:gd name="f501" fmla="*/ f361 1 2242827"/>
              <a:gd name="f502" fmla="*/ f362 1 2242827"/>
              <a:gd name="f503" fmla="*/ f363 1 2102966"/>
              <a:gd name="f504" fmla="*/ f364 1 2102966"/>
              <a:gd name="f505" fmla="*/ f365 1 2102966"/>
              <a:gd name="f506" fmla="*/ f366 1 2242827"/>
              <a:gd name="f507" fmla="*/ f367 1 2102966"/>
              <a:gd name="f508" fmla="*/ f368 1 2242827"/>
              <a:gd name="f509" fmla="*/ f369 1 2242827"/>
              <a:gd name="f510" fmla="*/ f370 1 2242827"/>
              <a:gd name="f511" fmla="*/ f371 1 2102966"/>
              <a:gd name="f512" fmla="*/ f372 1 2102966"/>
              <a:gd name="f513" fmla="*/ f373 1 2102966"/>
              <a:gd name="f514" fmla="*/ f374 1 2242827"/>
              <a:gd name="f515" fmla="*/ f375 1 2102966"/>
              <a:gd name="f516" fmla="*/ f376 1 2242827"/>
              <a:gd name="f517" fmla="*/ f377 1 2242827"/>
              <a:gd name="f518" fmla="*/ f378 1 2242827"/>
              <a:gd name="f519" fmla="*/ f379 1 2102966"/>
              <a:gd name="f520" fmla="*/ f380 1 2102966"/>
              <a:gd name="f521" fmla="*/ f381 1 2102966"/>
              <a:gd name="f522" fmla="*/ f382 1 2242827"/>
              <a:gd name="f523" fmla="*/ f383 1 2102966"/>
              <a:gd name="f524" fmla="*/ f384 1 2242827"/>
              <a:gd name="f525" fmla="*/ f385 1 2242827"/>
              <a:gd name="f526" fmla="*/ f386 1 2242827"/>
              <a:gd name="f527" fmla="*/ f387 1 2102966"/>
              <a:gd name="f528" fmla="*/ f388 1 2102966"/>
              <a:gd name="f529" fmla="*/ f389 1 2102966"/>
              <a:gd name="f530" fmla="*/ f390 1 2242827"/>
              <a:gd name="f531" fmla="*/ f391 1 2102966"/>
              <a:gd name="f532" fmla="*/ f5 1 f251"/>
              <a:gd name="f533" fmla="*/ f6 1 f251"/>
              <a:gd name="f534" fmla="*/ f5 1 f252"/>
              <a:gd name="f535" fmla="*/ f7 1 f252"/>
              <a:gd name="f536" fmla="+- f392 0 f1"/>
              <a:gd name="f537" fmla="*/ f393 1 f251"/>
              <a:gd name="f538" fmla="*/ f394 1 f252"/>
              <a:gd name="f539" fmla="*/ f395 1 f251"/>
              <a:gd name="f540" fmla="*/ f396 1 f251"/>
              <a:gd name="f541" fmla="*/ f397 1 f252"/>
              <a:gd name="f542" fmla="*/ f398 1 f251"/>
              <a:gd name="f543" fmla="*/ f399 1 f252"/>
              <a:gd name="f544" fmla="*/ f400 1 f252"/>
              <a:gd name="f545" fmla="*/ f401 1 f251"/>
              <a:gd name="f546" fmla="*/ f402 1 f252"/>
              <a:gd name="f547" fmla="*/ f403 1 f251"/>
              <a:gd name="f548" fmla="*/ f404 1 f251"/>
              <a:gd name="f549" fmla="*/ f405 1 f251"/>
              <a:gd name="f550" fmla="*/ f406 1 f252"/>
              <a:gd name="f551" fmla="*/ f407 1 f252"/>
              <a:gd name="f552" fmla="*/ f408 1 f252"/>
              <a:gd name="f553" fmla="*/ f409 1 f251"/>
              <a:gd name="f554" fmla="*/ f410 1 f252"/>
              <a:gd name="f555" fmla="*/ f411 1 f251"/>
              <a:gd name="f556" fmla="*/ f412 1 f251"/>
              <a:gd name="f557" fmla="*/ f413 1 f251"/>
              <a:gd name="f558" fmla="*/ f414 1 f252"/>
              <a:gd name="f559" fmla="*/ f415 1 f252"/>
              <a:gd name="f560" fmla="*/ f416 1 f252"/>
              <a:gd name="f561" fmla="*/ f417 1 f251"/>
              <a:gd name="f562" fmla="*/ f418 1 f252"/>
              <a:gd name="f563" fmla="*/ f419 1 f251"/>
              <a:gd name="f564" fmla="*/ f420 1 f251"/>
              <a:gd name="f565" fmla="*/ f421 1 f251"/>
              <a:gd name="f566" fmla="*/ f422 1 f252"/>
              <a:gd name="f567" fmla="*/ f423 1 f251"/>
              <a:gd name="f568" fmla="*/ f424 1 f252"/>
              <a:gd name="f569" fmla="*/ f425 1 f252"/>
              <a:gd name="f570" fmla="*/ f426 1 f251"/>
              <a:gd name="f571" fmla="*/ f427 1 f252"/>
              <a:gd name="f572" fmla="*/ f428 1 f251"/>
              <a:gd name="f573" fmla="*/ f429 1 f251"/>
              <a:gd name="f574" fmla="*/ f430 1 f251"/>
              <a:gd name="f575" fmla="*/ f431 1 f252"/>
              <a:gd name="f576" fmla="*/ f432 1 f252"/>
              <a:gd name="f577" fmla="*/ f433 1 f252"/>
              <a:gd name="f578" fmla="*/ f434 1 f251"/>
              <a:gd name="f579" fmla="*/ f435 1 f252"/>
              <a:gd name="f580" fmla="*/ f436 1 f251"/>
              <a:gd name="f581" fmla="*/ f437 1 f251"/>
              <a:gd name="f582" fmla="*/ f438 1 f251"/>
              <a:gd name="f583" fmla="*/ f439 1 f252"/>
              <a:gd name="f584" fmla="*/ f440 1 f252"/>
              <a:gd name="f585" fmla="*/ f441 1 f252"/>
              <a:gd name="f586" fmla="*/ f442 1 f251"/>
              <a:gd name="f587" fmla="*/ f443 1 f252"/>
              <a:gd name="f588" fmla="*/ f444 1 f251"/>
              <a:gd name="f589" fmla="*/ f445 1 f251"/>
              <a:gd name="f590" fmla="*/ f446 1 f251"/>
              <a:gd name="f591" fmla="*/ f447 1 f252"/>
              <a:gd name="f592" fmla="*/ f448 1 f252"/>
              <a:gd name="f593" fmla="*/ f449 1 f252"/>
              <a:gd name="f594" fmla="*/ f450 1 f251"/>
              <a:gd name="f595" fmla="*/ f451 1 f252"/>
              <a:gd name="f596" fmla="*/ f452 1 f251"/>
              <a:gd name="f597" fmla="*/ f453 1 f251"/>
              <a:gd name="f598" fmla="*/ f454 1 f251"/>
              <a:gd name="f599" fmla="*/ f455 1 f252"/>
              <a:gd name="f600" fmla="*/ f456 1 f252"/>
              <a:gd name="f601" fmla="*/ f457 1 f252"/>
              <a:gd name="f602" fmla="*/ f458 1 f251"/>
              <a:gd name="f603" fmla="*/ f459 1 f252"/>
              <a:gd name="f604" fmla="*/ f460 1 f251"/>
              <a:gd name="f605" fmla="*/ f461 1 f251"/>
              <a:gd name="f606" fmla="*/ f462 1 f251"/>
              <a:gd name="f607" fmla="*/ f463 1 f252"/>
              <a:gd name="f608" fmla="*/ f464 1 f252"/>
              <a:gd name="f609" fmla="*/ f465 1 f252"/>
              <a:gd name="f610" fmla="*/ f466 1 f251"/>
              <a:gd name="f611" fmla="*/ f467 1 f252"/>
              <a:gd name="f612" fmla="*/ f468 1 f251"/>
              <a:gd name="f613" fmla="*/ f469 1 f251"/>
              <a:gd name="f614" fmla="*/ f470 1 f251"/>
              <a:gd name="f615" fmla="*/ f471 1 f252"/>
              <a:gd name="f616" fmla="*/ f472 1 f252"/>
              <a:gd name="f617" fmla="*/ f473 1 f252"/>
              <a:gd name="f618" fmla="*/ f474 1 f251"/>
              <a:gd name="f619" fmla="*/ f475 1 f252"/>
              <a:gd name="f620" fmla="*/ f476 1 f251"/>
              <a:gd name="f621" fmla="*/ f477 1 f251"/>
              <a:gd name="f622" fmla="*/ f478 1 f251"/>
              <a:gd name="f623" fmla="*/ f479 1 f252"/>
              <a:gd name="f624" fmla="*/ f480 1 f252"/>
              <a:gd name="f625" fmla="*/ f481 1 f252"/>
              <a:gd name="f626" fmla="*/ f482 1 f251"/>
              <a:gd name="f627" fmla="*/ f483 1 f252"/>
              <a:gd name="f628" fmla="*/ f484 1 f251"/>
              <a:gd name="f629" fmla="*/ f485 1 f251"/>
              <a:gd name="f630" fmla="*/ f486 1 f251"/>
              <a:gd name="f631" fmla="*/ f487 1 f252"/>
              <a:gd name="f632" fmla="*/ f488 1 f252"/>
              <a:gd name="f633" fmla="*/ f489 1 f252"/>
              <a:gd name="f634" fmla="*/ f490 1 f251"/>
              <a:gd name="f635" fmla="*/ f491 1 f252"/>
              <a:gd name="f636" fmla="*/ f492 1 f251"/>
              <a:gd name="f637" fmla="*/ f493 1 f251"/>
              <a:gd name="f638" fmla="*/ f494 1 f251"/>
              <a:gd name="f639" fmla="*/ f495 1 f252"/>
              <a:gd name="f640" fmla="*/ f496 1 f252"/>
              <a:gd name="f641" fmla="*/ f497 1 f252"/>
              <a:gd name="f642" fmla="*/ f498 1 f251"/>
              <a:gd name="f643" fmla="*/ f499 1 f252"/>
              <a:gd name="f644" fmla="*/ f500 1 f251"/>
              <a:gd name="f645" fmla="*/ f501 1 f251"/>
              <a:gd name="f646" fmla="*/ f502 1 f251"/>
              <a:gd name="f647" fmla="*/ f503 1 f252"/>
              <a:gd name="f648" fmla="*/ f504 1 f252"/>
              <a:gd name="f649" fmla="*/ f505 1 f252"/>
              <a:gd name="f650" fmla="*/ f506 1 f251"/>
              <a:gd name="f651" fmla="*/ f507 1 f252"/>
              <a:gd name="f652" fmla="*/ f508 1 f251"/>
              <a:gd name="f653" fmla="*/ f509 1 f251"/>
              <a:gd name="f654" fmla="*/ f510 1 f251"/>
              <a:gd name="f655" fmla="*/ f511 1 f252"/>
              <a:gd name="f656" fmla="*/ f512 1 f252"/>
              <a:gd name="f657" fmla="*/ f513 1 f252"/>
              <a:gd name="f658" fmla="*/ f514 1 f251"/>
              <a:gd name="f659" fmla="*/ f515 1 f252"/>
              <a:gd name="f660" fmla="*/ f516 1 f251"/>
              <a:gd name="f661" fmla="*/ f517 1 f251"/>
              <a:gd name="f662" fmla="*/ f518 1 f251"/>
              <a:gd name="f663" fmla="*/ f519 1 f252"/>
              <a:gd name="f664" fmla="*/ f520 1 f252"/>
              <a:gd name="f665" fmla="*/ f521 1 f252"/>
              <a:gd name="f666" fmla="*/ f522 1 f251"/>
              <a:gd name="f667" fmla="*/ f523 1 f252"/>
              <a:gd name="f668" fmla="*/ f524 1 f251"/>
              <a:gd name="f669" fmla="*/ f525 1 f251"/>
              <a:gd name="f670" fmla="*/ f526 1 f251"/>
              <a:gd name="f671" fmla="*/ f527 1 f252"/>
              <a:gd name="f672" fmla="*/ f528 1 f252"/>
              <a:gd name="f673" fmla="*/ f529 1 f252"/>
              <a:gd name="f674" fmla="*/ f530 1 f251"/>
              <a:gd name="f675" fmla="*/ f531 1 f252"/>
              <a:gd name="f676" fmla="*/ f532 f246 1"/>
              <a:gd name="f677" fmla="*/ f533 f246 1"/>
              <a:gd name="f678" fmla="*/ f535 f247 1"/>
              <a:gd name="f679" fmla="*/ f534 f247 1"/>
              <a:gd name="f680" fmla="*/ f537 f246 1"/>
              <a:gd name="f681" fmla="*/ f538 f247 1"/>
              <a:gd name="f682" fmla="*/ f539 f246 1"/>
              <a:gd name="f683" fmla="*/ f540 f246 1"/>
              <a:gd name="f684" fmla="*/ f541 f247 1"/>
              <a:gd name="f685" fmla="*/ f542 f246 1"/>
              <a:gd name="f686" fmla="*/ f543 f247 1"/>
              <a:gd name="f687" fmla="*/ f544 f247 1"/>
              <a:gd name="f688" fmla="*/ f545 f246 1"/>
              <a:gd name="f689" fmla="*/ f546 f247 1"/>
              <a:gd name="f690" fmla="*/ f547 f246 1"/>
              <a:gd name="f691" fmla="*/ f548 f246 1"/>
              <a:gd name="f692" fmla="*/ f549 f246 1"/>
              <a:gd name="f693" fmla="*/ f550 f247 1"/>
              <a:gd name="f694" fmla="*/ f551 f247 1"/>
              <a:gd name="f695" fmla="*/ f552 f247 1"/>
              <a:gd name="f696" fmla="*/ f553 f246 1"/>
              <a:gd name="f697" fmla="*/ f554 f247 1"/>
              <a:gd name="f698" fmla="*/ f555 f246 1"/>
              <a:gd name="f699" fmla="*/ f556 f246 1"/>
              <a:gd name="f700" fmla="*/ f557 f246 1"/>
              <a:gd name="f701" fmla="*/ f558 f247 1"/>
              <a:gd name="f702" fmla="*/ f559 f247 1"/>
              <a:gd name="f703" fmla="*/ f560 f247 1"/>
              <a:gd name="f704" fmla="*/ f561 f246 1"/>
              <a:gd name="f705" fmla="*/ f562 f247 1"/>
              <a:gd name="f706" fmla="*/ f563 f246 1"/>
              <a:gd name="f707" fmla="*/ f564 f246 1"/>
              <a:gd name="f708" fmla="*/ f565 f246 1"/>
              <a:gd name="f709" fmla="*/ f566 f247 1"/>
              <a:gd name="f710" fmla="*/ f567 f246 1"/>
              <a:gd name="f711" fmla="*/ f568 f247 1"/>
              <a:gd name="f712" fmla="*/ f569 f247 1"/>
              <a:gd name="f713" fmla="*/ f570 f246 1"/>
              <a:gd name="f714" fmla="*/ f571 f247 1"/>
              <a:gd name="f715" fmla="*/ f572 f246 1"/>
              <a:gd name="f716" fmla="*/ f573 f246 1"/>
              <a:gd name="f717" fmla="*/ f574 f246 1"/>
              <a:gd name="f718" fmla="*/ f575 f247 1"/>
              <a:gd name="f719" fmla="*/ f576 f247 1"/>
              <a:gd name="f720" fmla="*/ f577 f247 1"/>
              <a:gd name="f721" fmla="*/ f578 f246 1"/>
              <a:gd name="f722" fmla="*/ f579 f247 1"/>
              <a:gd name="f723" fmla="*/ f580 f246 1"/>
              <a:gd name="f724" fmla="*/ f581 f246 1"/>
              <a:gd name="f725" fmla="*/ f582 f246 1"/>
              <a:gd name="f726" fmla="*/ f583 f247 1"/>
              <a:gd name="f727" fmla="*/ f584 f247 1"/>
              <a:gd name="f728" fmla="*/ f585 f247 1"/>
              <a:gd name="f729" fmla="*/ f586 f246 1"/>
              <a:gd name="f730" fmla="*/ f587 f247 1"/>
              <a:gd name="f731" fmla="*/ f588 f246 1"/>
              <a:gd name="f732" fmla="*/ f589 f246 1"/>
              <a:gd name="f733" fmla="*/ f590 f246 1"/>
              <a:gd name="f734" fmla="*/ f591 f247 1"/>
              <a:gd name="f735" fmla="*/ f592 f247 1"/>
              <a:gd name="f736" fmla="*/ f593 f247 1"/>
              <a:gd name="f737" fmla="*/ f594 f246 1"/>
              <a:gd name="f738" fmla="*/ f595 f247 1"/>
              <a:gd name="f739" fmla="*/ f596 f246 1"/>
              <a:gd name="f740" fmla="*/ f597 f246 1"/>
              <a:gd name="f741" fmla="*/ f598 f246 1"/>
              <a:gd name="f742" fmla="*/ f599 f247 1"/>
              <a:gd name="f743" fmla="*/ f600 f247 1"/>
              <a:gd name="f744" fmla="*/ f601 f247 1"/>
              <a:gd name="f745" fmla="*/ f602 f246 1"/>
              <a:gd name="f746" fmla="*/ f603 f247 1"/>
              <a:gd name="f747" fmla="*/ f604 f246 1"/>
              <a:gd name="f748" fmla="*/ f605 f246 1"/>
              <a:gd name="f749" fmla="*/ f606 f246 1"/>
              <a:gd name="f750" fmla="*/ f607 f247 1"/>
              <a:gd name="f751" fmla="*/ f608 f247 1"/>
              <a:gd name="f752" fmla="*/ f609 f247 1"/>
              <a:gd name="f753" fmla="*/ f610 f246 1"/>
              <a:gd name="f754" fmla="*/ f611 f247 1"/>
              <a:gd name="f755" fmla="*/ f612 f246 1"/>
              <a:gd name="f756" fmla="*/ f613 f246 1"/>
              <a:gd name="f757" fmla="*/ f614 f246 1"/>
              <a:gd name="f758" fmla="*/ f615 f247 1"/>
              <a:gd name="f759" fmla="*/ f616 f247 1"/>
              <a:gd name="f760" fmla="*/ f617 f247 1"/>
              <a:gd name="f761" fmla="*/ f618 f246 1"/>
              <a:gd name="f762" fmla="*/ f619 f247 1"/>
              <a:gd name="f763" fmla="*/ f620 f246 1"/>
              <a:gd name="f764" fmla="*/ f621 f246 1"/>
              <a:gd name="f765" fmla="*/ f622 f246 1"/>
              <a:gd name="f766" fmla="*/ f623 f247 1"/>
              <a:gd name="f767" fmla="*/ f624 f247 1"/>
              <a:gd name="f768" fmla="*/ f625 f247 1"/>
              <a:gd name="f769" fmla="*/ f626 f246 1"/>
              <a:gd name="f770" fmla="*/ f627 f247 1"/>
              <a:gd name="f771" fmla="*/ f628 f246 1"/>
              <a:gd name="f772" fmla="*/ f629 f246 1"/>
              <a:gd name="f773" fmla="*/ f630 f246 1"/>
              <a:gd name="f774" fmla="*/ f631 f247 1"/>
              <a:gd name="f775" fmla="*/ f632 f247 1"/>
              <a:gd name="f776" fmla="*/ f633 f247 1"/>
              <a:gd name="f777" fmla="*/ f634 f246 1"/>
              <a:gd name="f778" fmla="*/ f635 f247 1"/>
              <a:gd name="f779" fmla="*/ f636 f246 1"/>
              <a:gd name="f780" fmla="*/ f637 f246 1"/>
              <a:gd name="f781" fmla="*/ f638 f246 1"/>
              <a:gd name="f782" fmla="*/ f639 f247 1"/>
              <a:gd name="f783" fmla="*/ f640 f247 1"/>
              <a:gd name="f784" fmla="*/ f641 f247 1"/>
              <a:gd name="f785" fmla="*/ f642 f246 1"/>
              <a:gd name="f786" fmla="*/ f643 f247 1"/>
              <a:gd name="f787" fmla="*/ f644 f246 1"/>
              <a:gd name="f788" fmla="*/ f645 f246 1"/>
              <a:gd name="f789" fmla="*/ f646 f246 1"/>
              <a:gd name="f790" fmla="*/ f647 f247 1"/>
              <a:gd name="f791" fmla="*/ f648 f247 1"/>
              <a:gd name="f792" fmla="*/ f649 f247 1"/>
              <a:gd name="f793" fmla="*/ f650 f246 1"/>
              <a:gd name="f794" fmla="*/ f651 f247 1"/>
              <a:gd name="f795" fmla="*/ f652 f246 1"/>
              <a:gd name="f796" fmla="*/ f653 f246 1"/>
              <a:gd name="f797" fmla="*/ f654 f246 1"/>
              <a:gd name="f798" fmla="*/ f655 f247 1"/>
              <a:gd name="f799" fmla="*/ f656 f247 1"/>
              <a:gd name="f800" fmla="*/ f657 f247 1"/>
              <a:gd name="f801" fmla="*/ f658 f246 1"/>
              <a:gd name="f802" fmla="*/ f659 f247 1"/>
              <a:gd name="f803" fmla="*/ f660 f246 1"/>
              <a:gd name="f804" fmla="*/ f661 f246 1"/>
              <a:gd name="f805" fmla="*/ f662 f246 1"/>
              <a:gd name="f806" fmla="*/ f663 f247 1"/>
              <a:gd name="f807" fmla="*/ f664 f247 1"/>
              <a:gd name="f808" fmla="*/ f665 f247 1"/>
              <a:gd name="f809" fmla="*/ f666 f246 1"/>
              <a:gd name="f810" fmla="*/ f667 f247 1"/>
              <a:gd name="f811" fmla="*/ f668 f246 1"/>
              <a:gd name="f812" fmla="*/ f669 f246 1"/>
              <a:gd name="f813" fmla="*/ f670 f246 1"/>
              <a:gd name="f814" fmla="*/ f671 f247 1"/>
              <a:gd name="f815" fmla="*/ f672 f247 1"/>
              <a:gd name="f816" fmla="*/ f673 f247 1"/>
              <a:gd name="f817" fmla="*/ f674 f246 1"/>
              <a:gd name="f818" fmla="*/ f675 f2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6">
                <a:pos x="f680" y="f681"/>
              </a:cxn>
              <a:cxn ang="f536">
                <a:pos x="f682" y="f681"/>
              </a:cxn>
              <a:cxn ang="f536">
                <a:pos x="f683" y="f684"/>
              </a:cxn>
              <a:cxn ang="f536">
                <a:pos x="f685" y="f686"/>
              </a:cxn>
              <a:cxn ang="f536">
                <a:pos x="f685" y="f687"/>
              </a:cxn>
              <a:cxn ang="f536">
                <a:pos x="f688" y="f689"/>
              </a:cxn>
              <a:cxn ang="f536">
                <a:pos x="f690" y="f681"/>
              </a:cxn>
              <a:cxn ang="f536">
                <a:pos x="f691" y="f681"/>
              </a:cxn>
              <a:cxn ang="f536">
                <a:pos x="f692" y="f693"/>
              </a:cxn>
              <a:cxn ang="f536">
                <a:pos x="f685" y="f694"/>
              </a:cxn>
              <a:cxn ang="f536">
                <a:pos x="f685" y="f695"/>
              </a:cxn>
              <a:cxn ang="f536">
                <a:pos x="f696" y="f697"/>
              </a:cxn>
              <a:cxn ang="f536">
                <a:pos x="f698" y="f681"/>
              </a:cxn>
              <a:cxn ang="f536">
                <a:pos x="f699" y="f681"/>
              </a:cxn>
              <a:cxn ang="f536">
                <a:pos x="f700" y="f701"/>
              </a:cxn>
              <a:cxn ang="f536">
                <a:pos x="f685" y="f702"/>
              </a:cxn>
              <a:cxn ang="f536">
                <a:pos x="f685" y="f703"/>
              </a:cxn>
              <a:cxn ang="f536">
                <a:pos x="f704" y="f705"/>
              </a:cxn>
              <a:cxn ang="f536">
                <a:pos x="f706" y="f681"/>
              </a:cxn>
              <a:cxn ang="f536">
                <a:pos x="f707" y="f681"/>
              </a:cxn>
              <a:cxn ang="f536">
                <a:pos x="f708" y="f709"/>
              </a:cxn>
              <a:cxn ang="f536">
                <a:pos x="f710" y="f711"/>
              </a:cxn>
              <a:cxn ang="f536">
                <a:pos x="f710" y="f712"/>
              </a:cxn>
              <a:cxn ang="f536">
                <a:pos x="f713" y="f714"/>
              </a:cxn>
              <a:cxn ang="f536">
                <a:pos x="f715" y="f681"/>
              </a:cxn>
              <a:cxn ang="f536">
                <a:pos x="f716" y="f681"/>
              </a:cxn>
              <a:cxn ang="f536">
                <a:pos x="f717" y="f718"/>
              </a:cxn>
              <a:cxn ang="f536">
                <a:pos x="f710" y="f719"/>
              </a:cxn>
              <a:cxn ang="f536">
                <a:pos x="f710" y="f720"/>
              </a:cxn>
              <a:cxn ang="f536">
                <a:pos x="f721" y="f722"/>
              </a:cxn>
              <a:cxn ang="f536">
                <a:pos x="f723" y="f681"/>
              </a:cxn>
              <a:cxn ang="f536">
                <a:pos x="f724" y="f681"/>
              </a:cxn>
              <a:cxn ang="f536">
                <a:pos x="f725" y="f726"/>
              </a:cxn>
              <a:cxn ang="f536">
                <a:pos x="f710" y="f727"/>
              </a:cxn>
              <a:cxn ang="f536">
                <a:pos x="f710" y="f728"/>
              </a:cxn>
              <a:cxn ang="f536">
                <a:pos x="f729" y="f730"/>
              </a:cxn>
              <a:cxn ang="f536">
                <a:pos x="f731" y="f681"/>
              </a:cxn>
              <a:cxn ang="f536">
                <a:pos x="f732" y="f681"/>
              </a:cxn>
              <a:cxn ang="f536">
                <a:pos x="f733" y="f734"/>
              </a:cxn>
              <a:cxn ang="f536">
                <a:pos x="f710" y="f735"/>
              </a:cxn>
              <a:cxn ang="f536">
                <a:pos x="f710" y="f736"/>
              </a:cxn>
              <a:cxn ang="f536">
                <a:pos x="f737" y="f738"/>
              </a:cxn>
              <a:cxn ang="f536">
                <a:pos x="f739" y="f681"/>
              </a:cxn>
              <a:cxn ang="f536">
                <a:pos x="f740" y="f681"/>
              </a:cxn>
              <a:cxn ang="f536">
                <a:pos x="f741" y="f742"/>
              </a:cxn>
              <a:cxn ang="f536">
                <a:pos x="f710" y="f743"/>
              </a:cxn>
              <a:cxn ang="f536">
                <a:pos x="f710" y="f744"/>
              </a:cxn>
              <a:cxn ang="f536">
                <a:pos x="f745" y="f746"/>
              </a:cxn>
              <a:cxn ang="f536">
                <a:pos x="f747" y="f681"/>
              </a:cxn>
              <a:cxn ang="f536">
                <a:pos x="f748" y="f681"/>
              </a:cxn>
              <a:cxn ang="f536">
                <a:pos x="f749" y="f750"/>
              </a:cxn>
              <a:cxn ang="f536">
                <a:pos x="f710" y="f751"/>
              </a:cxn>
              <a:cxn ang="f536">
                <a:pos x="f710" y="f752"/>
              </a:cxn>
              <a:cxn ang="f536">
                <a:pos x="f753" y="f754"/>
              </a:cxn>
              <a:cxn ang="f536">
                <a:pos x="f755" y="f681"/>
              </a:cxn>
              <a:cxn ang="f536">
                <a:pos x="f756" y="f681"/>
              </a:cxn>
              <a:cxn ang="f536">
                <a:pos x="f757" y="f758"/>
              </a:cxn>
              <a:cxn ang="f536">
                <a:pos x="f710" y="f759"/>
              </a:cxn>
              <a:cxn ang="f536">
                <a:pos x="f710" y="f760"/>
              </a:cxn>
              <a:cxn ang="f536">
                <a:pos x="f761" y="f762"/>
              </a:cxn>
              <a:cxn ang="f536">
                <a:pos x="f763" y="f681"/>
              </a:cxn>
              <a:cxn ang="f536">
                <a:pos x="f764" y="f681"/>
              </a:cxn>
              <a:cxn ang="f536">
                <a:pos x="f765" y="f766"/>
              </a:cxn>
              <a:cxn ang="f536">
                <a:pos x="f710" y="f767"/>
              </a:cxn>
              <a:cxn ang="f536">
                <a:pos x="f710" y="f768"/>
              </a:cxn>
              <a:cxn ang="f536">
                <a:pos x="f769" y="f770"/>
              </a:cxn>
              <a:cxn ang="f536">
                <a:pos x="f771" y="f681"/>
              </a:cxn>
              <a:cxn ang="f536">
                <a:pos x="f772" y="f681"/>
              </a:cxn>
              <a:cxn ang="f536">
                <a:pos x="f773" y="f774"/>
              </a:cxn>
              <a:cxn ang="f536">
                <a:pos x="f710" y="f775"/>
              </a:cxn>
              <a:cxn ang="f536">
                <a:pos x="f710" y="f776"/>
              </a:cxn>
              <a:cxn ang="f536">
                <a:pos x="f777" y="f778"/>
              </a:cxn>
              <a:cxn ang="f536">
                <a:pos x="f779" y="f681"/>
              </a:cxn>
              <a:cxn ang="f536">
                <a:pos x="f780" y="f681"/>
              </a:cxn>
              <a:cxn ang="f536">
                <a:pos x="f781" y="f782"/>
              </a:cxn>
              <a:cxn ang="f536">
                <a:pos x="f710" y="f783"/>
              </a:cxn>
              <a:cxn ang="f536">
                <a:pos x="f710" y="f784"/>
              </a:cxn>
              <a:cxn ang="f536">
                <a:pos x="f785" y="f786"/>
              </a:cxn>
              <a:cxn ang="f536">
                <a:pos x="f787" y="f681"/>
              </a:cxn>
              <a:cxn ang="f536">
                <a:pos x="f788" y="f681"/>
              </a:cxn>
              <a:cxn ang="f536">
                <a:pos x="f789" y="f790"/>
              </a:cxn>
              <a:cxn ang="f536">
                <a:pos x="f710" y="f791"/>
              </a:cxn>
              <a:cxn ang="f536">
                <a:pos x="f710" y="f792"/>
              </a:cxn>
              <a:cxn ang="f536">
                <a:pos x="f793" y="f794"/>
              </a:cxn>
              <a:cxn ang="f536">
                <a:pos x="f795" y="f681"/>
              </a:cxn>
              <a:cxn ang="f536">
                <a:pos x="f796" y="f681"/>
              </a:cxn>
              <a:cxn ang="f536">
                <a:pos x="f797" y="f798"/>
              </a:cxn>
              <a:cxn ang="f536">
                <a:pos x="f710" y="f799"/>
              </a:cxn>
              <a:cxn ang="f536">
                <a:pos x="f710" y="f800"/>
              </a:cxn>
              <a:cxn ang="f536">
                <a:pos x="f801" y="f802"/>
              </a:cxn>
              <a:cxn ang="f536">
                <a:pos x="f803" y="f681"/>
              </a:cxn>
              <a:cxn ang="f536">
                <a:pos x="f804" y="f681"/>
              </a:cxn>
              <a:cxn ang="f536">
                <a:pos x="f805" y="f806"/>
              </a:cxn>
              <a:cxn ang="f536">
                <a:pos x="f710" y="f807"/>
              </a:cxn>
              <a:cxn ang="f536">
                <a:pos x="f710" y="f808"/>
              </a:cxn>
              <a:cxn ang="f536">
                <a:pos x="f809" y="f810"/>
              </a:cxn>
              <a:cxn ang="f536">
                <a:pos x="f811" y="f681"/>
              </a:cxn>
              <a:cxn ang="f536">
                <a:pos x="f812" y="f681"/>
              </a:cxn>
              <a:cxn ang="f536">
                <a:pos x="f813" y="f814"/>
              </a:cxn>
              <a:cxn ang="f536">
                <a:pos x="f710" y="f815"/>
              </a:cxn>
              <a:cxn ang="f536">
                <a:pos x="f710" y="f816"/>
              </a:cxn>
              <a:cxn ang="f536">
                <a:pos x="f817" y="f818"/>
              </a:cxn>
            </a:cxnLst>
            <a:rect l="f676" t="f679" r="f677" b="f678"/>
            <a:pathLst>
              <a:path w="2242827" h="2102966">
                <a:moveTo>
                  <a:pt x="f8" y="f5"/>
                </a:moveTo>
                <a:lnTo>
                  <a:pt x="f6" y="f5"/>
                </a:lnTo>
                <a:lnTo>
                  <a:pt x="f9" y="f10"/>
                </a:lnTo>
                <a:cubicBezTo>
                  <a:pt x="f11" y="f12"/>
                  <a:pt x="f13" y="f7"/>
                  <a:pt x="f14" y="f7"/>
                </a:cubicBezTo>
                <a:lnTo>
                  <a:pt x="f14" y="f15"/>
                </a:lnTo>
                <a:cubicBezTo>
                  <a:pt x="f16" y="f15"/>
                  <a:pt x="f17" y="f18"/>
                  <a:pt x="f19" y="f20"/>
                </a:cubicBezTo>
                <a:close/>
                <a:moveTo>
                  <a:pt x="f21" y="f5"/>
                </a:moveTo>
                <a:lnTo>
                  <a:pt x="f22" y="f5"/>
                </a:lnTo>
                <a:lnTo>
                  <a:pt x="f23" y="f24"/>
                </a:lnTo>
                <a:cubicBezTo>
                  <a:pt x="f25" y="f26"/>
                  <a:pt x="f27" y="f28"/>
                  <a:pt x="f14" y="f28"/>
                </a:cubicBezTo>
                <a:lnTo>
                  <a:pt x="f14" y="f29"/>
                </a:lnTo>
                <a:cubicBezTo>
                  <a:pt x="f30" y="f29"/>
                  <a:pt x="f31" y="f32"/>
                  <a:pt x="f33" y="f34"/>
                </a:cubicBezTo>
                <a:close/>
                <a:moveTo>
                  <a:pt x="f35" y="f5"/>
                </a:moveTo>
                <a:lnTo>
                  <a:pt x="f36" y="f5"/>
                </a:lnTo>
                <a:lnTo>
                  <a:pt x="f37" y="f38"/>
                </a:lnTo>
                <a:cubicBezTo>
                  <a:pt x="f39" y="f40"/>
                  <a:pt x="f41" y="f42"/>
                  <a:pt x="f14" y="f42"/>
                </a:cubicBezTo>
                <a:lnTo>
                  <a:pt x="f14" y="f43"/>
                </a:lnTo>
                <a:cubicBezTo>
                  <a:pt x="f44" y="f43"/>
                  <a:pt x="f45" y="f46"/>
                  <a:pt x="f47" y="f48"/>
                </a:cubicBezTo>
                <a:close/>
                <a:moveTo>
                  <a:pt x="f49" y="f5"/>
                </a:moveTo>
                <a:lnTo>
                  <a:pt x="f50" y="f5"/>
                </a:lnTo>
                <a:lnTo>
                  <a:pt x="f51" y="f52"/>
                </a:lnTo>
                <a:cubicBezTo>
                  <a:pt x="f53" y="f54"/>
                  <a:pt x="f55" y="f56"/>
                  <a:pt x="f5" y="f56"/>
                </a:cubicBezTo>
                <a:lnTo>
                  <a:pt x="f5" y="f57"/>
                </a:lnTo>
                <a:cubicBezTo>
                  <a:pt x="f58" y="f57"/>
                  <a:pt x="f59" y="f60"/>
                  <a:pt x="f61" y="f62"/>
                </a:cubicBezTo>
                <a:close/>
                <a:moveTo>
                  <a:pt x="f63" y="f5"/>
                </a:moveTo>
                <a:lnTo>
                  <a:pt x="f64" y="f5"/>
                </a:lnTo>
                <a:lnTo>
                  <a:pt x="f65" y="f66"/>
                </a:lnTo>
                <a:cubicBezTo>
                  <a:pt x="f67" y="f68"/>
                  <a:pt x="f69" y="f70"/>
                  <a:pt x="f5" y="f70"/>
                </a:cubicBezTo>
                <a:lnTo>
                  <a:pt x="f5" y="f71"/>
                </a:lnTo>
                <a:cubicBezTo>
                  <a:pt x="f72" y="f71"/>
                  <a:pt x="f73" y="f74"/>
                  <a:pt x="f75" y="f76"/>
                </a:cubicBezTo>
                <a:close/>
                <a:moveTo>
                  <a:pt x="f77" y="f5"/>
                </a:moveTo>
                <a:lnTo>
                  <a:pt x="f78" y="f5"/>
                </a:lnTo>
                <a:lnTo>
                  <a:pt x="f79" y="f80"/>
                </a:lnTo>
                <a:cubicBezTo>
                  <a:pt x="f81" y="f82"/>
                  <a:pt x="f83" y="f84"/>
                  <a:pt x="f5" y="f84"/>
                </a:cubicBezTo>
                <a:lnTo>
                  <a:pt x="f5" y="f85"/>
                </a:lnTo>
                <a:cubicBezTo>
                  <a:pt x="f86" y="f85"/>
                  <a:pt x="f87" y="f88"/>
                  <a:pt x="f89" y="f90"/>
                </a:cubicBezTo>
                <a:close/>
                <a:moveTo>
                  <a:pt x="f91" y="f5"/>
                </a:moveTo>
                <a:lnTo>
                  <a:pt x="f92" y="f5"/>
                </a:lnTo>
                <a:lnTo>
                  <a:pt x="f93" y="f94"/>
                </a:lnTo>
                <a:cubicBezTo>
                  <a:pt x="f95" y="f96"/>
                  <a:pt x="f97" y="f98"/>
                  <a:pt x="f5" y="f98"/>
                </a:cubicBezTo>
                <a:lnTo>
                  <a:pt x="f5" y="f99"/>
                </a:lnTo>
                <a:cubicBezTo>
                  <a:pt x="f100" y="f99"/>
                  <a:pt x="f101" y="f102"/>
                  <a:pt x="f103" y="f104"/>
                </a:cubicBezTo>
                <a:close/>
                <a:moveTo>
                  <a:pt x="f105" y="f5"/>
                </a:moveTo>
                <a:lnTo>
                  <a:pt x="f106" y="f5"/>
                </a:lnTo>
                <a:lnTo>
                  <a:pt x="f107" y="f108"/>
                </a:lnTo>
                <a:cubicBezTo>
                  <a:pt x="f109" y="f110"/>
                  <a:pt x="f111" y="f112"/>
                  <a:pt x="f5" y="f112"/>
                </a:cubicBezTo>
                <a:lnTo>
                  <a:pt x="f5" y="f113"/>
                </a:lnTo>
                <a:cubicBezTo>
                  <a:pt x="f114" y="f113"/>
                  <a:pt x="f115" y="f116"/>
                  <a:pt x="f117" y="f118"/>
                </a:cubicBezTo>
                <a:close/>
                <a:moveTo>
                  <a:pt x="f119" y="f5"/>
                </a:moveTo>
                <a:lnTo>
                  <a:pt x="f120" y="f5"/>
                </a:lnTo>
                <a:lnTo>
                  <a:pt x="f121" y="f122"/>
                </a:lnTo>
                <a:cubicBezTo>
                  <a:pt x="f123" y="f124"/>
                  <a:pt x="f125" y="f126"/>
                  <a:pt x="f5" y="f126"/>
                </a:cubicBezTo>
                <a:lnTo>
                  <a:pt x="f5" y="f127"/>
                </a:lnTo>
                <a:cubicBezTo>
                  <a:pt x="f128" y="f127"/>
                  <a:pt x="f129" y="f130"/>
                  <a:pt x="f131" y="f132"/>
                </a:cubicBezTo>
                <a:close/>
                <a:moveTo>
                  <a:pt x="f133" y="f5"/>
                </a:moveTo>
                <a:lnTo>
                  <a:pt x="f134" y="f5"/>
                </a:lnTo>
                <a:lnTo>
                  <a:pt x="f135" y="f136"/>
                </a:lnTo>
                <a:cubicBezTo>
                  <a:pt x="f137" y="f138"/>
                  <a:pt x="f139" y="f140"/>
                  <a:pt x="f5" y="f140"/>
                </a:cubicBezTo>
                <a:lnTo>
                  <a:pt x="f5" y="f141"/>
                </a:lnTo>
                <a:cubicBezTo>
                  <a:pt x="f142" y="f141"/>
                  <a:pt x="f143" y="f144"/>
                  <a:pt x="f145" y="f146"/>
                </a:cubicBezTo>
                <a:close/>
                <a:moveTo>
                  <a:pt x="f147" y="f5"/>
                </a:moveTo>
                <a:lnTo>
                  <a:pt x="f148" y="f5"/>
                </a:lnTo>
                <a:lnTo>
                  <a:pt x="f149" y="f150"/>
                </a:lnTo>
                <a:cubicBezTo>
                  <a:pt x="f151" y="f152"/>
                  <a:pt x="f153" y="f154"/>
                  <a:pt x="f5" y="f154"/>
                </a:cubicBezTo>
                <a:lnTo>
                  <a:pt x="f5" y="f155"/>
                </a:lnTo>
                <a:cubicBezTo>
                  <a:pt x="f156" y="f155"/>
                  <a:pt x="f157" y="f158"/>
                  <a:pt x="f159" y="f160"/>
                </a:cubicBezTo>
                <a:close/>
                <a:moveTo>
                  <a:pt x="f161" y="f5"/>
                </a:moveTo>
                <a:lnTo>
                  <a:pt x="f162" y="f5"/>
                </a:lnTo>
                <a:lnTo>
                  <a:pt x="f163" y="f164"/>
                </a:lnTo>
                <a:cubicBezTo>
                  <a:pt x="f165" y="f166"/>
                  <a:pt x="f167" y="f168"/>
                  <a:pt x="f5" y="f168"/>
                </a:cubicBezTo>
                <a:lnTo>
                  <a:pt x="f5" y="f169"/>
                </a:lnTo>
                <a:cubicBezTo>
                  <a:pt x="f170" y="f169"/>
                  <a:pt x="f171" y="f172"/>
                  <a:pt x="f173" y="f174"/>
                </a:cubicBezTo>
                <a:close/>
                <a:moveTo>
                  <a:pt x="f175" y="f5"/>
                </a:moveTo>
                <a:lnTo>
                  <a:pt x="f176" y="f5"/>
                </a:lnTo>
                <a:lnTo>
                  <a:pt x="f177" y="f178"/>
                </a:lnTo>
                <a:cubicBezTo>
                  <a:pt x="f179" y="f180"/>
                  <a:pt x="f181" y="f182"/>
                  <a:pt x="f5" y="f182"/>
                </a:cubicBezTo>
                <a:lnTo>
                  <a:pt x="f5" y="f183"/>
                </a:lnTo>
                <a:cubicBezTo>
                  <a:pt x="f184" y="f183"/>
                  <a:pt x="f185" y="f186"/>
                  <a:pt x="f187" y="f188"/>
                </a:cubicBezTo>
                <a:close/>
                <a:moveTo>
                  <a:pt x="f189" y="f5"/>
                </a:moveTo>
                <a:lnTo>
                  <a:pt x="f190" y="f5"/>
                </a:lnTo>
                <a:lnTo>
                  <a:pt x="f191" y="f192"/>
                </a:lnTo>
                <a:cubicBezTo>
                  <a:pt x="f193" y="f194"/>
                  <a:pt x="f195" y="f196"/>
                  <a:pt x="f5" y="f196"/>
                </a:cubicBezTo>
                <a:lnTo>
                  <a:pt x="f5" y="f197"/>
                </a:lnTo>
                <a:cubicBezTo>
                  <a:pt x="f198" y="f197"/>
                  <a:pt x="f199" y="f200"/>
                  <a:pt x="f201" y="f202"/>
                </a:cubicBezTo>
                <a:close/>
                <a:moveTo>
                  <a:pt x="f203" y="f5"/>
                </a:moveTo>
                <a:lnTo>
                  <a:pt x="f204" y="f5"/>
                </a:lnTo>
                <a:lnTo>
                  <a:pt x="f205" y="f206"/>
                </a:lnTo>
                <a:cubicBezTo>
                  <a:pt x="f207" y="f208"/>
                  <a:pt x="f209" y="f210"/>
                  <a:pt x="f5" y="f210"/>
                </a:cubicBezTo>
                <a:lnTo>
                  <a:pt x="f5" y="f211"/>
                </a:lnTo>
                <a:cubicBezTo>
                  <a:pt x="f212" y="f211"/>
                  <a:pt x="f213" y="f214"/>
                  <a:pt x="f215" y="f216"/>
                </a:cubicBezTo>
                <a:close/>
                <a:moveTo>
                  <a:pt x="f217" y="f5"/>
                </a:moveTo>
                <a:lnTo>
                  <a:pt x="f218" y="f5"/>
                </a:lnTo>
                <a:lnTo>
                  <a:pt x="f219" y="f220"/>
                </a:lnTo>
                <a:cubicBezTo>
                  <a:pt x="f221" y="f222"/>
                  <a:pt x="f223" y="f224"/>
                  <a:pt x="f5" y="f224"/>
                </a:cubicBezTo>
                <a:lnTo>
                  <a:pt x="f5" y="f225"/>
                </a:lnTo>
                <a:cubicBezTo>
                  <a:pt x="f226" y="f225"/>
                  <a:pt x="f227" y="f228"/>
                  <a:pt x="f229" y="f230"/>
                </a:cubicBezTo>
                <a:close/>
                <a:moveTo>
                  <a:pt x="f231" y="f5"/>
                </a:moveTo>
                <a:lnTo>
                  <a:pt x="f232" y="f5"/>
                </a:lnTo>
                <a:lnTo>
                  <a:pt x="f233" y="f234"/>
                </a:lnTo>
                <a:cubicBezTo>
                  <a:pt x="f235" y="f236"/>
                  <a:pt x="f237" y="f238"/>
                  <a:pt x="f5" y="f238"/>
                </a:cubicBezTo>
                <a:lnTo>
                  <a:pt x="f5" y="f239"/>
                </a:lnTo>
                <a:cubicBezTo>
                  <a:pt x="f240" y="f239"/>
                  <a:pt x="f241" y="f242"/>
                  <a:pt x="f243" y="f244"/>
                </a:cubicBezTo>
                <a:close/>
              </a:path>
            </a:pathLst>
          </a:custGeom>
          <a:solidFill>
            <a:srgbClr val="EEF3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035666B-59A2-8E76-6E85-534A2EBBF7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0936" y="755367"/>
            <a:ext cx="3931920" cy="1527048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pPr lvl="0"/>
            <a:r>
              <a:rPr lang="fr-FR"/>
              <a:t>Cliquez pour ajouter un titre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12155DFD-58CA-135F-7934-08E6E4695E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096A08-8E23-ED4E-B0DF-29C94DF1F969}" type="slidenum">
              <a:t>‹N°›</a:t>
            </a:fld>
            <a:endParaRPr lang="fr-FR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27C0DAB3-8361-216A-25B8-9FEBC9D986E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60936" y="2286000"/>
            <a:ext cx="393192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Cliquer pour ajouter du texte</a:t>
            </a:r>
          </a:p>
        </p:txBody>
      </p:sp>
      <p:sp>
        <p:nvSpPr>
          <p:cNvPr id="6" name="Espace réservé d’image 2">
            <a:extLst>
              <a:ext uri="{FF2B5EF4-FFF2-40B4-BE49-F238E27FC236}">
                <a16:creationId xmlns:a16="http://schemas.microsoft.com/office/drawing/2014/main" id="{5FD0296C-2001-49A9-21D4-DADF40F5C13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262701" y="987423"/>
            <a:ext cx="6172200" cy="487362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fr-FR"/>
              <a:t>Cliquez ici pour ajouter une image.</a:t>
            </a:r>
          </a:p>
        </p:txBody>
      </p:sp>
    </p:spTree>
    <p:extLst>
      <p:ext uri="{BB962C8B-B14F-4D97-AF65-F5344CB8AC3E}">
        <p14:creationId xmlns:p14="http://schemas.microsoft.com/office/powerpoint/2010/main" val="3481142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C7526A-F2C1-454B-9EBB-2D8FA7639DD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282E47-97F8-3294-9F8F-F8809CC315E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 Deuxième niveau Troisième niveau Quatrième niveau 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D98650-2805-F326-D30B-61A62AC21CBD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defRPr>
            </a:lvl1pPr>
          </a:lstStyle>
          <a:p>
            <a:pPr lvl="0"/>
            <a:fld id="{C8FEDF03-3902-CA4D-AEA0-BB018E1C290A}" type="datetime1">
              <a:rPr lang="fr-FR"/>
              <a:pPr lvl="0"/>
              <a:t>26/01/2026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4D5380-2268-2F53-619B-0D53EC26F5B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defRPr>
            </a:lvl1pPr>
          </a:lstStyle>
          <a:p>
            <a:pPr lvl="0"/>
            <a:r>
              <a:rPr lang="fr-FR"/>
              <a:t>Groupe IREM Lille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35F24D-F1BD-52CC-7321-966E62675F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494F7D-FA71-2C41-B28C-D97DB02A5BF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84050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">
            <a:extLst>
              <a:ext uri="{FF2B5EF4-FFF2-40B4-BE49-F238E27FC236}">
                <a16:creationId xmlns:a16="http://schemas.microsoft.com/office/drawing/2014/main" id="{21A1C01C-5107-78DD-B6A1-0F0B31CEFA04}"/>
              </a:ext>
            </a:extLst>
          </p:cNvPr>
          <p:cNvGrpSpPr/>
          <p:nvPr/>
        </p:nvGrpSpPr>
        <p:grpSpPr>
          <a:xfrm>
            <a:off x="6452299" y="3405015"/>
            <a:ext cx="5739697" cy="3467971"/>
            <a:chOff x="6452299" y="3405015"/>
            <a:chExt cx="5739697" cy="3467971"/>
          </a:xfrm>
        </p:grpSpPr>
        <p:sp>
          <p:nvSpPr>
            <p:cNvPr id="3" name="Forme libre 7">
              <a:extLst>
                <a:ext uri="{FF2B5EF4-FFF2-40B4-BE49-F238E27FC236}">
                  <a16:creationId xmlns:a16="http://schemas.microsoft.com/office/drawing/2014/main" id="{EFD8E5B5-85DA-B50F-AF1A-37987DD3ED51}"/>
                </a:ext>
              </a:extLst>
            </p:cNvPr>
            <p:cNvSpPr/>
            <p:nvPr/>
          </p:nvSpPr>
          <p:spPr>
            <a:xfrm>
              <a:off x="6452299" y="3405015"/>
              <a:ext cx="2883158" cy="3467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8"/>
                <a:gd name="f7" fmla="val 1441"/>
                <a:gd name="f8" fmla="+- 0 0 -90"/>
                <a:gd name="f9" fmla="*/ f3 1 1198"/>
                <a:gd name="f10" fmla="*/ f4 1 1441"/>
                <a:gd name="f11" fmla="+- f7 0 f5"/>
                <a:gd name="f12" fmla="+- f6 0 f5"/>
                <a:gd name="f13" fmla="*/ f8 f0 1"/>
                <a:gd name="f14" fmla="*/ f12 1 1198"/>
                <a:gd name="f15" fmla="*/ f11 1 1441"/>
                <a:gd name="f16" fmla="*/ 1198 f12 1"/>
                <a:gd name="f17" fmla="*/ 0 f11 1"/>
                <a:gd name="f18" fmla="*/ 0 f12 1"/>
                <a:gd name="f19" fmla="*/ 1441 f11 1"/>
                <a:gd name="f20" fmla="*/ f13 1 f2"/>
                <a:gd name="f21" fmla="*/ f16 1 1198"/>
                <a:gd name="f22" fmla="*/ f17 1 1441"/>
                <a:gd name="f23" fmla="*/ f18 1 1198"/>
                <a:gd name="f24" fmla="*/ f19 1 1441"/>
                <a:gd name="f25" fmla="*/ 0 1 f14"/>
                <a:gd name="f26" fmla="*/ f6 1 f14"/>
                <a:gd name="f27" fmla="*/ 0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198" h="1441">
                  <a:moveTo>
                    <a:pt x="f6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F5CDC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  <p:sp>
          <p:nvSpPr>
            <p:cNvPr id="4" name="Forme libre 6">
              <a:extLst>
                <a:ext uri="{FF2B5EF4-FFF2-40B4-BE49-F238E27FC236}">
                  <a16:creationId xmlns:a16="http://schemas.microsoft.com/office/drawing/2014/main" id="{C55D77C8-8810-BD19-7F71-9920C229CE0E}"/>
                </a:ext>
              </a:extLst>
            </p:cNvPr>
            <p:cNvSpPr/>
            <p:nvPr/>
          </p:nvSpPr>
          <p:spPr>
            <a:xfrm>
              <a:off x="9318467" y="3405015"/>
              <a:ext cx="2873529" cy="3467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4"/>
                <a:gd name="f7" fmla="val 1441"/>
                <a:gd name="f8" fmla="+- 0 0 -90"/>
                <a:gd name="f9" fmla="*/ f3 1 1194"/>
                <a:gd name="f10" fmla="*/ f4 1 1441"/>
                <a:gd name="f11" fmla="+- f7 0 f5"/>
                <a:gd name="f12" fmla="+- f6 0 f5"/>
                <a:gd name="f13" fmla="*/ f8 f0 1"/>
                <a:gd name="f14" fmla="*/ f12 1 1194"/>
                <a:gd name="f15" fmla="*/ f11 1 1441"/>
                <a:gd name="f16" fmla="*/ 0 f12 1"/>
                <a:gd name="f17" fmla="*/ 0 f11 1"/>
                <a:gd name="f18" fmla="*/ 1194 f12 1"/>
                <a:gd name="f19" fmla="*/ 1441 f11 1"/>
                <a:gd name="f20" fmla="*/ f13 1 f2"/>
                <a:gd name="f21" fmla="*/ f16 1 1194"/>
                <a:gd name="f22" fmla="*/ f17 1 1441"/>
                <a:gd name="f23" fmla="*/ f18 1 1194"/>
                <a:gd name="f24" fmla="*/ f19 1 1441"/>
                <a:gd name="f25" fmla="*/ 0 1 f14"/>
                <a:gd name="f26" fmla="*/ f6 1 f14"/>
                <a:gd name="f27" fmla="*/ 0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194" h="1441">
                  <a:moveTo>
                    <a:pt x="f5" y="f5"/>
                  </a:move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DE8C8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</p:grpSp>
      <p:grpSp>
        <p:nvGrpSpPr>
          <p:cNvPr id="5" name="Groupe 8">
            <a:extLst>
              <a:ext uri="{FF2B5EF4-FFF2-40B4-BE49-F238E27FC236}">
                <a16:creationId xmlns:a16="http://schemas.microsoft.com/office/drawing/2014/main" id="{527B8590-EF04-9B29-AE8E-66E57A67EC4D}"/>
              </a:ext>
            </a:extLst>
          </p:cNvPr>
          <p:cNvGrpSpPr/>
          <p:nvPr/>
        </p:nvGrpSpPr>
        <p:grpSpPr>
          <a:xfrm>
            <a:off x="6465612" y="0"/>
            <a:ext cx="5739698" cy="3467971"/>
            <a:chOff x="6465612" y="0"/>
            <a:chExt cx="5739698" cy="3467971"/>
          </a:xfrm>
        </p:grpSpPr>
        <p:sp>
          <p:nvSpPr>
            <p:cNvPr id="6" name="Forme libre 7">
              <a:extLst>
                <a:ext uri="{FF2B5EF4-FFF2-40B4-BE49-F238E27FC236}">
                  <a16:creationId xmlns:a16="http://schemas.microsoft.com/office/drawing/2014/main" id="{A2939717-F589-F283-23BF-207623E9BD17}"/>
                </a:ext>
              </a:extLst>
            </p:cNvPr>
            <p:cNvSpPr/>
            <p:nvPr/>
          </p:nvSpPr>
          <p:spPr>
            <a:xfrm flipH="1" flipV="1">
              <a:off x="9322152" y="0"/>
              <a:ext cx="2883158" cy="3467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8"/>
                <a:gd name="f7" fmla="val 1441"/>
                <a:gd name="f8" fmla="+- 0 0 -90"/>
                <a:gd name="f9" fmla="*/ f3 1 1198"/>
                <a:gd name="f10" fmla="*/ f4 1 1441"/>
                <a:gd name="f11" fmla="+- f7 0 f5"/>
                <a:gd name="f12" fmla="+- f6 0 f5"/>
                <a:gd name="f13" fmla="*/ f8 f0 1"/>
                <a:gd name="f14" fmla="*/ f12 1 1198"/>
                <a:gd name="f15" fmla="*/ f11 1 1441"/>
                <a:gd name="f16" fmla="*/ 1198 f12 1"/>
                <a:gd name="f17" fmla="*/ 0 f11 1"/>
                <a:gd name="f18" fmla="*/ 0 f12 1"/>
                <a:gd name="f19" fmla="*/ 1441 f11 1"/>
                <a:gd name="f20" fmla="*/ f13 1 f2"/>
                <a:gd name="f21" fmla="*/ f16 1 1198"/>
                <a:gd name="f22" fmla="*/ f17 1 1441"/>
                <a:gd name="f23" fmla="*/ f18 1 1198"/>
                <a:gd name="f24" fmla="*/ f19 1 1441"/>
                <a:gd name="f25" fmla="*/ 0 1 f14"/>
                <a:gd name="f26" fmla="*/ f6 1 f14"/>
                <a:gd name="f27" fmla="*/ 0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198" h="1441">
                  <a:moveTo>
                    <a:pt x="f6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D2D59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BBA6E72F-503D-1C15-9308-D2D85C58C9E3}"/>
                </a:ext>
              </a:extLst>
            </p:cNvPr>
            <p:cNvSpPr/>
            <p:nvPr/>
          </p:nvSpPr>
          <p:spPr>
            <a:xfrm flipH="1" flipV="1">
              <a:off x="6465612" y="0"/>
              <a:ext cx="2873529" cy="3467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4"/>
                <a:gd name="f7" fmla="val 1441"/>
                <a:gd name="f8" fmla="+- 0 0 -90"/>
                <a:gd name="f9" fmla="*/ f3 1 1194"/>
                <a:gd name="f10" fmla="*/ f4 1 1441"/>
                <a:gd name="f11" fmla="+- f7 0 f5"/>
                <a:gd name="f12" fmla="+- f6 0 f5"/>
                <a:gd name="f13" fmla="*/ f8 f0 1"/>
                <a:gd name="f14" fmla="*/ f12 1 1194"/>
                <a:gd name="f15" fmla="*/ f11 1 1441"/>
                <a:gd name="f16" fmla="*/ 0 f12 1"/>
                <a:gd name="f17" fmla="*/ 0 f11 1"/>
                <a:gd name="f18" fmla="*/ 1194 f12 1"/>
                <a:gd name="f19" fmla="*/ 1441 f11 1"/>
                <a:gd name="f20" fmla="*/ f13 1 f2"/>
                <a:gd name="f21" fmla="*/ f16 1 1194"/>
                <a:gd name="f22" fmla="*/ f17 1 1441"/>
                <a:gd name="f23" fmla="*/ f18 1 1194"/>
                <a:gd name="f24" fmla="*/ f19 1 1441"/>
                <a:gd name="f25" fmla="*/ 0 1 f14"/>
                <a:gd name="f26" fmla="*/ f6 1 f14"/>
                <a:gd name="f27" fmla="*/ 0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194" h="1441">
                  <a:moveTo>
                    <a:pt x="f5" y="f5"/>
                  </a:move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CBE8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</p:grpSp>
      <p:sp>
        <p:nvSpPr>
          <p:cNvPr id="8" name="Image 2">
            <a:extLst>
              <a:ext uri="{FF2B5EF4-FFF2-40B4-BE49-F238E27FC236}">
                <a16:creationId xmlns:a16="http://schemas.microsoft.com/office/drawing/2014/main" id="{9DD459A6-98E5-BF22-8BB9-26118C441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60"/>
            <a:ext cx="775018" cy="7750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75021"/>
              <a:gd name="f7" fmla="val 387511"/>
              <a:gd name="f8" fmla="val 601527"/>
              <a:gd name="f9" fmla="val 173494"/>
              <a:gd name="f10" fmla="+- 0 0 -90"/>
              <a:gd name="f11" fmla="*/ f3 1 775021"/>
              <a:gd name="f12" fmla="*/ f4 1 775021"/>
              <a:gd name="f13" fmla="+- f6 0 f5"/>
              <a:gd name="f14" fmla="*/ f10 f0 1"/>
              <a:gd name="f15" fmla="*/ f13 1 775021"/>
              <a:gd name="f16" fmla="*/ 387511 f13 1"/>
              <a:gd name="f17" fmla="*/ 775021 f13 1"/>
              <a:gd name="f18" fmla="*/ 0 f13 1"/>
              <a:gd name="f19" fmla="*/ f14 1 f2"/>
              <a:gd name="f20" fmla="*/ f16 1 775021"/>
              <a:gd name="f21" fmla="*/ f17 1 775021"/>
              <a:gd name="f22" fmla="*/ f18 1 775021"/>
              <a:gd name="f23" fmla="*/ f5 1 f15"/>
              <a:gd name="f24" fmla="*/ f6 1 f15"/>
              <a:gd name="f25" fmla="+- f19 0 f1"/>
              <a:gd name="f26" fmla="*/ f20 1 f15"/>
              <a:gd name="f27" fmla="*/ f21 1 f15"/>
              <a:gd name="f28" fmla="*/ f22 1 f15"/>
              <a:gd name="f29" fmla="*/ f23 f11 1"/>
              <a:gd name="f30" fmla="*/ f24 f11 1"/>
              <a:gd name="f31" fmla="*/ f24 f12 1"/>
              <a:gd name="f32" fmla="*/ f23 f12 1"/>
              <a:gd name="f33" fmla="*/ f26 f11 1"/>
              <a:gd name="f34" fmla="*/ f27 f12 1"/>
              <a:gd name="f35" fmla="*/ f27 f11 1"/>
              <a:gd name="f36" fmla="*/ f26 f12 1"/>
              <a:gd name="f37" fmla="*/ f28 f12 1"/>
              <a:gd name="f38" fmla="*/ f28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3" y="f34"/>
              </a:cxn>
              <a:cxn ang="f25">
                <a:pos x="f35" y="f36"/>
              </a:cxn>
              <a:cxn ang="f25">
                <a:pos x="f33" y="f37"/>
              </a:cxn>
              <a:cxn ang="f25">
                <a:pos x="f38" y="f36"/>
              </a:cxn>
              <a:cxn ang="f25">
                <a:pos x="f33" y="f34"/>
              </a:cxn>
            </a:cxnLst>
            <a:rect l="f29" t="f32" r="f30" b="f31"/>
            <a:pathLst>
              <a:path w="775021" h="775021">
                <a:moveTo>
                  <a:pt x="f7" y="f6"/>
                </a:moveTo>
                <a:cubicBezTo>
                  <a:pt x="f8" y="f6"/>
                  <a:pt x="f6" y="f8"/>
                  <a:pt x="f6" y="f7"/>
                </a:cubicBezTo>
                <a:cubicBezTo>
                  <a:pt x="f6" y="f9"/>
                  <a:pt x="f8" y="f5"/>
                  <a:pt x="f7" y="f5"/>
                </a:cubicBezTo>
                <a:cubicBezTo>
                  <a:pt x="f9" y="f5"/>
                  <a:pt x="f5" y="f9"/>
                  <a:pt x="f5" y="f7"/>
                </a:cubicBezTo>
                <a:cubicBezTo>
                  <a:pt x="f5" y="f8"/>
                  <a:pt x="f9" y="f6"/>
                  <a:pt x="f7" y="f6"/>
                </a:cubicBezTo>
                <a:close/>
              </a:path>
            </a:pathLst>
          </a:custGeom>
          <a:solidFill>
            <a:srgbClr val="1F2C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4F267F9-0E82-5624-498B-CBFEF37D16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057275"/>
            <a:ext cx="6583680" cy="1531354"/>
          </a:xfrm>
        </p:spPr>
        <p:txBody>
          <a:bodyPr tIns="0" bIns="0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Cliquez pour ajouter un 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DBA4F15-BECB-53ED-AB49-7DC1FFEFDE9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14400" y="2834640"/>
            <a:ext cx="6583680" cy="3207340"/>
          </a:xfrm>
        </p:spPr>
        <p:txBody>
          <a:bodyPr tIns="0" bIns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numéro de diapositive 2">
            <a:extLst>
              <a:ext uri="{FF2B5EF4-FFF2-40B4-BE49-F238E27FC236}">
                <a16:creationId xmlns:a16="http://schemas.microsoft.com/office/drawing/2014/main" id="{5F8EFD7A-935A-9200-9CC9-832A1BD695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358432" y="457200"/>
            <a:ext cx="1067589" cy="471492"/>
          </a:xfrm>
        </p:spPr>
        <p:txBody>
          <a:bodyPr/>
          <a:lstStyle>
            <a:lvl1pPr>
              <a:defRPr sz="1600">
                <a:latin typeface="Arial Black"/>
              </a:defRPr>
            </a:lvl1pPr>
          </a:lstStyle>
          <a:p>
            <a:pPr lvl="0"/>
            <a:fld id="{F9762D95-1933-E642-BD51-9D6441F3FE9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50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2CFC09-AE58-D6BA-0A44-FE5F8DCAA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067" y="3390896"/>
            <a:ext cx="12216063" cy="3467103"/>
          </a:xfrm>
          <a:prstGeom prst="rect">
            <a:avLst/>
          </a:prstGeom>
          <a:solidFill>
            <a:srgbClr val="D2D5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50" b="0" i="0" u="none" strike="noStrike" kern="1200" cap="none" spc="0" baseline="0">
              <a:solidFill>
                <a:srgbClr val="FDFAF6"/>
              </a:solidFill>
              <a:uFillTx/>
              <a:latin typeface="Sabon Next LT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CD708D-0F7C-8550-F486-115CFC96A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346" y="332512"/>
            <a:ext cx="11305312" cy="6026728"/>
          </a:xfrm>
          <a:prstGeom prst="rect">
            <a:avLst/>
          </a:prstGeom>
          <a:solidFill>
            <a:srgbClr val="FDFA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>
              <a:solidFill>
                <a:srgbClr val="FDFAF6"/>
              </a:solidFill>
              <a:uFillTx/>
              <a:latin typeface="Sabon Next LT"/>
            </a:endParaRPr>
          </a:p>
        </p:txBody>
      </p:sp>
      <p:grpSp>
        <p:nvGrpSpPr>
          <p:cNvPr id="4" name="Groupe 17">
            <a:extLst>
              <a:ext uri="{FF2B5EF4-FFF2-40B4-BE49-F238E27FC236}">
                <a16:creationId xmlns:a16="http://schemas.microsoft.com/office/drawing/2014/main" id="{B0061509-9481-D922-253C-013C73417FB3}"/>
              </a:ext>
            </a:extLst>
          </p:cNvPr>
          <p:cNvGrpSpPr/>
          <p:nvPr/>
        </p:nvGrpSpPr>
        <p:grpSpPr>
          <a:xfrm>
            <a:off x="9353553" y="0"/>
            <a:ext cx="2838453" cy="2857957"/>
            <a:chOff x="9353553" y="0"/>
            <a:chExt cx="2838453" cy="2857957"/>
          </a:xfrm>
        </p:grpSpPr>
        <p:sp>
          <p:nvSpPr>
            <p:cNvPr id="5" name="Freeform: Forme 28">
              <a:extLst>
                <a:ext uri="{FF2B5EF4-FFF2-40B4-BE49-F238E27FC236}">
                  <a16:creationId xmlns:a16="http://schemas.microsoft.com/office/drawing/2014/main" id="{0CB7E835-1065-0D34-6DE5-8A0F13BFF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9353553" y="0"/>
              <a:ext cx="2838453" cy="28579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38450"/>
                <a:gd name="f7" fmla="val 2857958"/>
                <a:gd name="f8" fmla="val 1971005"/>
                <a:gd name="f9" fmla="val 7240"/>
                <a:gd name="f10" fmla="val 1484015"/>
                <a:gd name="f11" fmla="val 1716931"/>
                <a:gd name="f12" fmla="val 2697914"/>
                <a:gd name="f13" fmla="val 278890"/>
                <a:gd name="f14" fmla="val 2843883"/>
                <a:gd name="f15" fmla="val 1990580"/>
                <a:gd name="f16" fmla="val 190293"/>
                <a:gd name="f17" fmla="val 1980883"/>
                <a:gd name="f18" fmla="val 1124600"/>
                <a:gd name="f19" fmla="val 1885128"/>
                <a:gd name="f20" fmla="val 1866185"/>
                <a:gd name="f21" fmla="val 1135788"/>
                <a:gd name="f22" fmla="val 1960910"/>
                <a:gd name="f23" fmla="val 200390"/>
                <a:gd name="f24" fmla="+- 0 0 -90"/>
                <a:gd name="f25" fmla="*/ f3 1 2838450"/>
                <a:gd name="f26" fmla="*/ f4 1 2857958"/>
                <a:gd name="f27" fmla="+- f7 0 f5"/>
                <a:gd name="f28" fmla="+- f6 0 f5"/>
                <a:gd name="f29" fmla="*/ f24 f0 1"/>
                <a:gd name="f30" fmla="*/ f28 1 2838450"/>
                <a:gd name="f31" fmla="*/ f27 1 2857958"/>
                <a:gd name="f32" fmla="*/ 1971005 f28 1"/>
                <a:gd name="f33" fmla="*/ 0 f27 1"/>
                <a:gd name="f34" fmla="*/ 2838450 f28 1"/>
                <a:gd name="f35" fmla="*/ 7240 f27 1"/>
                <a:gd name="f36" fmla="*/ 278890 f28 1"/>
                <a:gd name="f37" fmla="*/ 2843883 f27 1"/>
                <a:gd name="f38" fmla="*/ 0 f28 1"/>
                <a:gd name="f39" fmla="*/ 2857958 f27 1"/>
                <a:gd name="f40" fmla="*/ 1990580 f27 1"/>
                <a:gd name="f41" fmla="*/ 190293 f28 1"/>
                <a:gd name="f42" fmla="*/ 1980883 f27 1"/>
                <a:gd name="f43" fmla="*/ 1960910 f28 1"/>
                <a:gd name="f44" fmla="*/ 200390 f27 1"/>
                <a:gd name="f45" fmla="*/ f29 1 f2"/>
                <a:gd name="f46" fmla="*/ f32 1 2838450"/>
                <a:gd name="f47" fmla="*/ f33 1 2857958"/>
                <a:gd name="f48" fmla="*/ f34 1 2838450"/>
                <a:gd name="f49" fmla="*/ f35 1 2857958"/>
                <a:gd name="f50" fmla="*/ f36 1 2838450"/>
                <a:gd name="f51" fmla="*/ f37 1 2857958"/>
                <a:gd name="f52" fmla="*/ f38 1 2838450"/>
                <a:gd name="f53" fmla="*/ f39 1 2857958"/>
                <a:gd name="f54" fmla="*/ f40 1 2857958"/>
                <a:gd name="f55" fmla="*/ f41 1 2838450"/>
                <a:gd name="f56" fmla="*/ f42 1 2857958"/>
                <a:gd name="f57" fmla="*/ f43 1 2838450"/>
                <a:gd name="f58" fmla="*/ f44 1 2857958"/>
                <a:gd name="f59" fmla="*/ f5 1 f30"/>
                <a:gd name="f60" fmla="*/ f6 1 f30"/>
                <a:gd name="f61" fmla="*/ f5 1 f31"/>
                <a:gd name="f62" fmla="*/ f7 1 f31"/>
                <a:gd name="f63" fmla="+- f45 0 f1"/>
                <a:gd name="f64" fmla="*/ f46 1 f30"/>
                <a:gd name="f65" fmla="*/ f47 1 f31"/>
                <a:gd name="f66" fmla="*/ f48 1 f30"/>
                <a:gd name="f67" fmla="*/ f49 1 f31"/>
                <a:gd name="f68" fmla="*/ f50 1 f30"/>
                <a:gd name="f69" fmla="*/ f51 1 f31"/>
                <a:gd name="f70" fmla="*/ f52 1 f30"/>
                <a:gd name="f71" fmla="*/ f53 1 f31"/>
                <a:gd name="f72" fmla="*/ f54 1 f31"/>
                <a:gd name="f73" fmla="*/ f55 1 f30"/>
                <a:gd name="f74" fmla="*/ f56 1 f31"/>
                <a:gd name="f75" fmla="*/ f57 1 f30"/>
                <a:gd name="f76" fmla="*/ f58 1 f31"/>
                <a:gd name="f77" fmla="*/ f59 f25 1"/>
                <a:gd name="f78" fmla="*/ f60 f25 1"/>
                <a:gd name="f79" fmla="*/ f62 f26 1"/>
                <a:gd name="f80" fmla="*/ f61 f26 1"/>
                <a:gd name="f81" fmla="*/ f64 f25 1"/>
                <a:gd name="f82" fmla="*/ f65 f26 1"/>
                <a:gd name="f83" fmla="*/ f66 f25 1"/>
                <a:gd name="f84" fmla="*/ f67 f26 1"/>
                <a:gd name="f85" fmla="*/ f68 f25 1"/>
                <a:gd name="f86" fmla="*/ f69 f26 1"/>
                <a:gd name="f87" fmla="*/ f70 f25 1"/>
                <a:gd name="f88" fmla="*/ f71 f26 1"/>
                <a:gd name="f89" fmla="*/ f72 f26 1"/>
                <a:gd name="f90" fmla="*/ f73 f25 1"/>
                <a:gd name="f91" fmla="*/ f74 f26 1"/>
                <a:gd name="f92" fmla="*/ f75 f25 1"/>
                <a:gd name="f93" fmla="*/ f7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81" y="f82"/>
                </a:cxn>
                <a:cxn ang="f63">
                  <a:pos x="f83" y="f82"/>
                </a:cxn>
                <a:cxn ang="f63">
                  <a:pos x="f83" y="f84"/>
                </a:cxn>
                <a:cxn ang="f63">
                  <a:pos x="f85" y="f86"/>
                </a:cxn>
                <a:cxn ang="f63">
                  <a:pos x="f87" y="f88"/>
                </a:cxn>
                <a:cxn ang="f63">
                  <a:pos x="f87" y="f89"/>
                </a:cxn>
                <a:cxn ang="f63">
                  <a:pos x="f90" y="f91"/>
                </a:cxn>
                <a:cxn ang="f63">
                  <a:pos x="f92" y="f93"/>
                </a:cxn>
              </a:cxnLst>
              <a:rect l="f77" t="f80" r="f78" b="f79"/>
              <a:pathLst>
                <a:path w="2838450" h="2857958">
                  <a:moveTo>
                    <a:pt x="f8" y="f5"/>
                  </a:moveTo>
                  <a:lnTo>
                    <a:pt x="f6" y="f5"/>
                  </a:lnTo>
                  <a:lnTo>
                    <a:pt x="f6" y="f9"/>
                  </a:lnTo>
                  <a:cubicBezTo>
                    <a:pt x="f6" y="f10"/>
                    <a:pt x="f11" y="f12"/>
                    <a:pt x="f13" y="f14"/>
                  </a:cubicBezTo>
                  <a:lnTo>
                    <a:pt x="f5" y="f7"/>
                  </a:lnTo>
                  <a:lnTo>
                    <a:pt x="f5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close/>
                </a:path>
              </a:pathLst>
            </a:custGeom>
            <a:solidFill>
              <a:srgbClr val="F5CDC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  <p:sp>
          <p:nvSpPr>
            <p:cNvPr id="6" name="Freeform: Forme 15">
              <a:extLst>
                <a:ext uri="{FF2B5EF4-FFF2-40B4-BE49-F238E27FC236}">
                  <a16:creationId xmlns:a16="http://schemas.microsoft.com/office/drawing/2014/main" id="{FF784212-AA05-4279-1199-E379D27F9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11188552" y="0"/>
              <a:ext cx="1003453" cy="10130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449"/>
                <a:gd name="f7" fmla="val 1013015"/>
                <a:gd name="f8" fmla="val 998306"/>
                <a:gd name="f9" fmla="val 100639"/>
                <a:gd name="f10" fmla="val 949402"/>
                <a:gd name="f11" fmla="val 576784"/>
                <a:gd name="f12" fmla="val 566756"/>
                <a:gd name="f13" fmla="val 959471"/>
                <a:gd name="f14" fmla="val 90663"/>
                <a:gd name="f15" fmla="val 1008380"/>
                <a:gd name="f16" fmla="+- 0 0 -90"/>
                <a:gd name="f17" fmla="*/ f3 1 1003449"/>
                <a:gd name="f18" fmla="*/ f4 1 1013015"/>
                <a:gd name="f19" fmla="+- f7 0 f5"/>
                <a:gd name="f20" fmla="+- f6 0 f5"/>
                <a:gd name="f21" fmla="*/ f16 f0 1"/>
                <a:gd name="f22" fmla="*/ f20 1 1003449"/>
                <a:gd name="f23" fmla="*/ f19 1 1013015"/>
                <a:gd name="f24" fmla="*/ 0 f20 1"/>
                <a:gd name="f25" fmla="*/ 0 f19 1"/>
                <a:gd name="f26" fmla="*/ 1003449 f20 1"/>
                <a:gd name="f27" fmla="*/ 998306 f20 1"/>
                <a:gd name="f28" fmla="*/ 100639 f19 1"/>
                <a:gd name="f29" fmla="*/ 90663 f20 1"/>
                <a:gd name="f30" fmla="*/ 1008380 f19 1"/>
                <a:gd name="f31" fmla="*/ 1013015 f19 1"/>
                <a:gd name="f32" fmla="*/ f21 1 f2"/>
                <a:gd name="f33" fmla="*/ f24 1 1003449"/>
                <a:gd name="f34" fmla="*/ f25 1 1013015"/>
                <a:gd name="f35" fmla="*/ f26 1 1003449"/>
                <a:gd name="f36" fmla="*/ f27 1 1003449"/>
                <a:gd name="f37" fmla="*/ f28 1 1013015"/>
                <a:gd name="f38" fmla="*/ f29 1 1003449"/>
                <a:gd name="f39" fmla="*/ f30 1 1013015"/>
                <a:gd name="f40" fmla="*/ f31 1 1013015"/>
                <a:gd name="f41" fmla="*/ f5 1 f22"/>
                <a:gd name="f42" fmla="*/ f6 1 f22"/>
                <a:gd name="f43" fmla="*/ f5 1 f23"/>
                <a:gd name="f44" fmla="*/ f7 1 f23"/>
                <a:gd name="f45" fmla="+- f32 0 f1"/>
                <a:gd name="f46" fmla="*/ f33 1 f22"/>
                <a:gd name="f47" fmla="*/ f34 1 f23"/>
                <a:gd name="f48" fmla="*/ f35 1 f22"/>
                <a:gd name="f49" fmla="*/ f36 1 f22"/>
                <a:gd name="f50" fmla="*/ f37 1 f23"/>
                <a:gd name="f51" fmla="*/ f38 1 f22"/>
                <a:gd name="f52" fmla="*/ f39 1 f23"/>
                <a:gd name="f53" fmla="*/ f40 1 f23"/>
                <a:gd name="f54" fmla="*/ f41 f17 1"/>
                <a:gd name="f55" fmla="*/ f42 f17 1"/>
                <a:gd name="f56" fmla="*/ f44 f18 1"/>
                <a:gd name="f57" fmla="*/ f43 f18 1"/>
                <a:gd name="f58" fmla="*/ f46 f17 1"/>
                <a:gd name="f59" fmla="*/ f47 f18 1"/>
                <a:gd name="f60" fmla="*/ f48 f17 1"/>
                <a:gd name="f61" fmla="*/ f49 f17 1"/>
                <a:gd name="f62" fmla="*/ f50 f18 1"/>
                <a:gd name="f63" fmla="*/ f51 f17 1"/>
                <a:gd name="f64" fmla="*/ f52 f18 1"/>
                <a:gd name="f65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8" y="f59"/>
                </a:cxn>
                <a:cxn ang="f45">
                  <a:pos x="f60" y="f59"/>
                </a:cxn>
                <a:cxn ang="f45">
                  <a:pos x="f61" y="f62"/>
                </a:cxn>
                <a:cxn ang="f45">
                  <a:pos x="f63" y="f64"/>
                </a:cxn>
                <a:cxn ang="f45">
                  <a:pos x="f58" y="f65"/>
                </a:cxn>
              </a:cxnLst>
              <a:rect l="f54" t="f57" r="f55" b="f56"/>
              <a:pathLst>
                <a:path w="1003449" h="1013015">
                  <a:moveTo>
                    <a:pt x="f5" y="f5"/>
                  </a:moveTo>
                  <a:lnTo>
                    <a:pt x="f6" y="f5"/>
                  </a:ln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lnTo>
                    <a:pt x="f5" y="f7"/>
                  </a:lnTo>
                  <a:close/>
                </a:path>
              </a:pathLst>
            </a:custGeom>
            <a:solidFill>
              <a:srgbClr val="FDFAF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  <p:sp>
          <p:nvSpPr>
            <p:cNvPr id="7" name="Image 2">
              <a:extLst>
                <a:ext uri="{FF2B5EF4-FFF2-40B4-BE49-F238E27FC236}">
                  <a16:creationId xmlns:a16="http://schemas.microsoft.com/office/drawing/2014/main" id="{BB465F54-7267-36A5-7CF3-D8138FDD9B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9958648" y="590135"/>
              <a:ext cx="775018" cy="7750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5021"/>
                <a:gd name="f7" fmla="val 387511"/>
                <a:gd name="f8" fmla="val 601527"/>
                <a:gd name="f9" fmla="val 173494"/>
                <a:gd name="f10" fmla="+- 0 0 -90"/>
                <a:gd name="f11" fmla="*/ f3 1 775021"/>
                <a:gd name="f12" fmla="*/ f4 1 775021"/>
                <a:gd name="f13" fmla="+- f6 0 f5"/>
                <a:gd name="f14" fmla="*/ f10 f0 1"/>
                <a:gd name="f15" fmla="*/ f13 1 775021"/>
                <a:gd name="f16" fmla="*/ 387511 f13 1"/>
                <a:gd name="f17" fmla="*/ 775021 f13 1"/>
                <a:gd name="f18" fmla="*/ 0 f13 1"/>
                <a:gd name="f19" fmla="*/ f14 1 f2"/>
                <a:gd name="f20" fmla="*/ f16 1 775021"/>
                <a:gd name="f21" fmla="*/ f17 1 775021"/>
                <a:gd name="f22" fmla="*/ f18 1 775021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2 1"/>
                <a:gd name="f38" fmla="*/ f2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3" y="f37"/>
                </a:cxn>
                <a:cxn ang="f25">
                  <a:pos x="f38" y="f36"/>
                </a:cxn>
                <a:cxn ang="f25">
                  <a:pos x="f33" y="f34"/>
                </a:cxn>
              </a:cxnLst>
              <a:rect l="f29" t="f32" r="f30" b="f31"/>
              <a:pathLst>
                <a:path w="775021" h="775021">
                  <a:moveTo>
                    <a:pt x="f7" y="f6"/>
                  </a:moveTo>
                  <a:cubicBezTo>
                    <a:pt x="f8" y="f6"/>
                    <a:pt x="f6" y="f8"/>
                    <a:pt x="f6" y="f7"/>
                  </a:cubicBezTo>
                  <a:cubicBezTo>
                    <a:pt x="f6" y="f9"/>
                    <a:pt x="f8" y="f5"/>
                    <a:pt x="f7" y="f5"/>
                  </a:cubicBezTo>
                  <a:cubicBezTo>
                    <a:pt x="f9" y="f5"/>
                    <a:pt x="f5" y="f9"/>
                    <a:pt x="f5" y="f7"/>
                  </a:cubicBezTo>
                  <a:cubicBezTo>
                    <a:pt x="f5" y="f8"/>
                    <a:pt x="f9" y="f6"/>
                    <a:pt x="f7" y="f6"/>
                  </a:cubicBezTo>
                  <a:close/>
                </a:path>
              </a:pathLst>
            </a:custGeom>
            <a:solidFill>
              <a:srgbClr val="1F2C8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</p:grpSp>
      <p:sp>
        <p:nvSpPr>
          <p:cNvPr id="8" name="Titre 1">
            <a:extLst>
              <a:ext uri="{FF2B5EF4-FFF2-40B4-BE49-F238E27FC236}">
                <a16:creationId xmlns:a16="http://schemas.microsoft.com/office/drawing/2014/main" id="{17B26623-8698-2C72-629D-F2D98B76C3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02445" y="1061627"/>
            <a:ext cx="5723586" cy="4739106"/>
          </a:xfrm>
        </p:spPr>
        <p:txBody>
          <a:bodyPr tIns="0" bIns="0" anchor="ctr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Cliquez pour ajouter un titre</a:t>
            </a:r>
          </a:p>
        </p:txBody>
      </p:sp>
      <p:sp>
        <p:nvSpPr>
          <p:cNvPr id="9" name="Espace réservé d’image 7">
            <a:extLst>
              <a:ext uri="{FF2B5EF4-FFF2-40B4-BE49-F238E27FC236}">
                <a16:creationId xmlns:a16="http://schemas.microsoft.com/office/drawing/2014/main" id="{986BC2AD-18A4-FA53-8A7C-A4996566FBC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3346" y="0"/>
            <a:ext cx="4344698" cy="635952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ici pour ajouter une image.</a:t>
            </a:r>
          </a:p>
        </p:txBody>
      </p:sp>
    </p:spTree>
    <p:extLst>
      <p:ext uri="{BB962C8B-B14F-4D97-AF65-F5344CB8AC3E}">
        <p14:creationId xmlns:p14="http://schemas.microsoft.com/office/powerpoint/2010/main" val="166548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20">
            <a:extLst>
              <a:ext uri="{FF2B5EF4-FFF2-40B4-BE49-F238E27FC236}">
                <a16:creationId xmlns:a16="http://schemas.microsoft.com/office/drawing/2014/main" id="{ADDA27D6-40EE-8BEF-7670-7AA6D410B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067" y="-402"/>
            <a:ext cx="12216063" cy="3467103"/>
          </a:xfrm>
          <a:prstGeom prst="rect">
            <a:avLst/>
          </a:prstGeom>
          <a:solidFill>
            <a:srgbClr val="F5CD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50" b="0" i="0" u="none" strike="noStrike" kern="1200" cap="none" spc="0" baseline="0">
              <a:solidFill>
                <a:srgbClr val="FDFAF6"/>
              </a:solidFill>
              <a:uFillTx/>
              <a:latin typeface="Sabon Next LT"/>
            </a:endParaRP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47918E1F-5B44-5491-B10E-42EEBD6B6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346" y="420495"/>
            <a:ext cx="11305312" cy="6026728"/>
          </a:xfrm>
          <a:prstGeom prst="rect">
            <a:avLst/>
          </a:prstGeom>
          <a:solidFill>
            <a:srgbClr val="FDFA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>
              <a:solidFill>
                <a:srgbClr val="FDFAF6"/>
              </a:solidFill>
              <a:uFillTx/>
              <a:latin typeface="Sabon Next LT"/>
            </a:endParaRPr>
          </a:p>
        </p:txBody>
      </p:sp>
      <p:sp>
        <p:nvSpPr>
          <p:cNvPr id="4" name="Forme libre 35">
            <a:extLst>
              <a:ext uri="{FF2B5EF4-FFF2-40B4-BE49-F238E27FC236}">
                <a16:creationId xmlns:a16="http://schemas.microsoft.com/office/drawing/2014/main" id="{D2846283-FE01-3E42-D429-57E2E05F3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4">
            <a:off x="5760020" y="3764442"/>
            <a:ext cx="2812356" cy="33941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12357"/>
              <a:gd name="f7" fmla="val 3394143"/>
              <a:gd name="f8" fmla="+- 0 0 -90"/>
              <a:gd name="f9" fmla="*/ f3 1 2812357"/>
              <a:gd name="f10" fmla="*/ f4 1 3394143"/>
              <a:gd name="f11" fmla="+- f7 0 f5"/>
              <a:gd name="f12" fmla="+- f6 0 f5"/>
              <a:gd name="f13" fmla="*/ f8 f0 1"/>
              <a:gd name="f14" fmla="*/ f12 1 2812357"/>
              <a:gd name="f15" fmla="*/ f11 1 3394143"/>
              <a:gd name="f16" fmla="*/ 0 f12 1"/>
              <a:gd name="f17" fmla="*/ 0 f11 1"/>
              <a:gd name="f18" fmla="*/ 2812357 f12 1"/>
              <a:gd name="f19" fmla="*/ 3394143 f11 1"/>
              <a:gd name="f20" fmla="*/ f13 1 f2"/>
              <a:gd name="f21" fmla="*/ f16 1 2812357"/>
              <a:gd name="f22" fmla="*/ f17 1 3394143"/>
              <a:gd name="f23" fmla="*/ f18 1 2812357"/>
              <a:gd name="f24" fmla="*/ f19 1 3394143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41"/>
              </a:cxn>
              <a:cxn ang="f29">
                <a:pos x="f38" y="f41"/>
              </a:cxn>
            </a:cxnLst>
            <a:rect l="f34" t="f37" r="f35" b="f36"/>
            <a:pathLst>
              <a:path w="2812357" h="3394143">
                <a:moveTo>
                  <a:pt x="f5" y="f5"/>
                </a:move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EDEED3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5" name="Forme libre 32">
            <a:extLst>
              <a:ext uri="{FF2B5EF4-FFF2-40B4-BE49-F238E27FC236}">
                <a16:creationId xmlns:a16="http://schemas.microsoft.com/office/drawing/2014/main" id="{5FDD517B-D6EE-9BCD-D8AF-C736F52ED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463856"/>
            <a:ext cx="435245" cy="33941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5241"/>
              <a:gd name="f7" fmla="val 3394146"/>
              <a:gd name="f8" fmla="val 523525"/>
              <a:gd name="f9" fmla="+- 0 0 -90"/>
              <a:gd name="f10" fmla="*/ f3 1 435241"/>
              <a:gd name="f11" fmla="*/ f4 1 3394146"/>
              <a:gd name="f12" fmla="+- f7 0 f5"/>
              <a:gd name="f13" fmla="+- f6 0 f5"/>
              <a:gd name="f14" fmla="*/ f9 f0 1"/>
              <a:gd name="f15" fmla="*/ f13 1 435241"/>
              <a:gd name="f16" fmla="*/ f12 1 3394146"/>
              <a:gd name="f17" fmla="*/ 435241 f13 1"/>
              <a:gd name="f18" fmla="*/ 0 f12 1"/>
              <a:gd name="f19" fmla="*/ 3394146 f12 1"/>
              <a:gd name="f20" fmla="*/ 0 f13 1"/>
              <a:gd name="f21" fmla="*/ 523525 f12 1"/>
              <a:gd name="f22" fmla="*/ f14 1 f2"/>
              <a:gd name="f23" fmla="*/ f17 1 435241"/>
              <a:gd name="f24" fmla="*/ f18 1 3394146"/>
              <a:gd name="f25" fmla="*/ f19 1 3394146"/>
              <a:gd name="f26" fmla="*/ f20 1 435241"/>
              <a:gd name="f27" fmla="*/ f21 1 3394146"/>
              <a:gd name="f28" fmla="*/ f5 1 f15"/>
              <a:gd name="f29" fmla="*/ f6 1 f15"/>
              <a:gd name="f30" fmla="*/ f5 1 f16"/>
              <a:gd name="f31" fmla="*/ f7 1 f16"/>
              <a:gd name="f32" fmla="+- f22 0 f1"/>
              <a:gd name="f33" fmla="*/ f23 1 f15"/>
              <a:gd name="f34" fmla="*/ f24 1 f16"/>
              <a:gd name="f35" fmla="*/ f25 1 f16"/>
              <a:gd name="f36" fmla="*/ f26 1 f15"/>
              <a:gd name="f37" fmla="*/ f27 1 f16"/>
              <a:gd name="f38" fmla="*/ f28 f10 1"/>
              <a:gd name="f39" fmla="*/ f29 f10 1"/>
              <a:gd name="f40" fmla="*/ f31 f11 1"/>
              <a:gd name="f41" fmla="*/ f30 f11 1"/>
              <a:gd name="f42" fmla="*/ f33 f10 1"/>
              <a:gd name="f43" fmla="*/ f34 f11 1"/>
              <a:gd name="f44" fmla="*/ f35 f11 1"/>
              <a:gd name="f45" fmla="*/ f36 f10 1"/>
              <a:gd name="f46" fmla="*/ f37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3"/>
              </a:cxn>
              <a:cxn ang="f32">
                <a:pos x="f42" y="f44"/>
              </a:cxn>
              <a:cxn ang="f32">
                <a:pos x="f45" y="f44"/>
              </a:cxn>
              <a:cxn ang="f32">
                <a:pos x="f45" y="f46"/>
              </a:cxn>
            </a:cxnLst>
            <a:rect l="f38" t="f41" r="f39" b="f40"/>
            <a:pathLst>
              <a:path w="435241" h="3394146">
                <a:moveTo>
                  <a:pt x="f6" y="f5"/>
                </a:moveTo>
                <a:lnTo>
                  <a:pt x="f6" y="f7"/>
                </a:lnTo>
                <a:lnTo>
                  <a:pt x="f5" y="f7"/>
                </a:lnTo>
                <a:lnTo>
                  <a:pt x="f5" y="f8"/>
                </a:lnTo>
                <a:close/>
              </a:path>
            </a:pathLst>
          </a:custGeom>
          <a:solidFill>
            <a:srgbClr val="AAC3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DFAF6"/>
              </a:solidFill>
              <a:uFillTx/>
              <a:latin typeface="Sabon Next 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18D742E-CFBF-1452-B8AD-442DE10FF6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057275"/>
            <a:ext cx="5259555" cy="2495031"/>
          </a:xfrm>
        </p:spPr>
        <p:txBody>
          <a:bodyPr tIns="0" bIns="0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Cliquer pour ajouter du texte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87298EE-AE7A-D60A-0D04-6677A1C1C2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14400" y="3808750"/>
            <a:ext cx="5259555" cy="223322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/>
            </a:lvl1pPr>
            <a:lvl2pPr marL="347472">
              <a:spcBef>
                <a:spcPts val="0"/>
              </a:spcBef>
              <a:defRPr/>
            </a:lvl2pPr>
            <a:lvl3pPr marL="685800">
              <a:spcBef>
                <a:spcPts val="0"/>
              </a:spcBef>
              <a:defRPr sz="2400"/>
            </a:lvl3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CE35FAD5-5EEE-A238-DB1E-0840ADDC3F8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414192" y="410775"/>
            <a:ext cx="4344698" cy="6447224"/>
          </a:xfrm>
          <a:solidFill>
            <a:srgbClr val="AAC3E8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ici pour ajouter une image.</a:t>
            </a:r>
          </a:p>
        </p:txBody>
      </p:sp>
    </p:spTree>
    <p:extLst>
      <p:ext uri="{BB962C8B-B14F-4D97-AF65-F5344CB8AC3E}">
        <p14:creationId xmlns:p14="http://schemas.microsoft.com/office/powerpoint/2010/main" val="243667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 1">
            <a:extLst>
              <a:ext uri="{FF2B5EF4-FFF2-40B4-BE49-F238E27FC236}">
                <a16:creationId xmlns:a16="http://schemas.microsoft.com/office/drawing/2014/main" id="{C1423899-8B4B-91BF-C299-8DDE2F4FA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4" y="0"/>
            <a:ext cx="2550983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50985"/>
              <a:gd name="f7" fmla="val 6858000"/>
              <a:gd name="f8" fmla="+- 0 0 -90"/>
              <a:gd name="f9" fmla="*/ f3 1 2550985"/>
              <a:gd name="f10" fmla="*/ f4 1 6858000"/>
              <a:gd name="f11" fmla="+- f7 0 f5"/>
              <a:gd name="f12" fmla="+- f6 0 f5"/>
              <a:gd name="f13" fmla="*/ f8 f0 1"/>
              <a:gd name="f14" fmla="*/ f12 1 2550985"/>
              <a:gd name="f15" fmla="*/ f11 1 6858000"/>
              <a:gd name="f16" fmla="*/ 2550985 f12 1"/>
              <a:gd name="f17" fmla="*/ 0 f11 1"/>
              <a:gd name="f18" fmla="*/ 0 f12 1"/>
              <a:gd name="f19" fmla="*/ 6858000 f11 1"/>
              <a:gd name="f20" fmla="*/ f13 1 f2"/>
              <a:gd name="f21" fmla="*/ f16 1 2550985"/>
              <a:gd name="f22" fmla="*/ f17 1 6858000"/>
              <a:gd name="f23" fmla="*/ f18 1 2550985"/>
              <a:gd name="f24" fmla="*/ f19 1 6858000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2550985" h="6858000">
                <a:moveTo>
                  <a:pt x="f6" y="f5"/>
                </a:moveTo>
                <a:lnTo>
                  <a:pt x="f5" y="f5"/>
                </a:lnTo>
                <a:lnTo>
                  <a:pt x="f5" y="f7"/>
                </a:lnTo>
                <a:lnTo>
                  <a:pt x="f6" y="f7"/>
                </a:lnTo>
                <a:lnTo>
                  <a:pt x="f6" y="f5"/>
                </a:lnTo>
                <a:close/>
              </a:path>
            </a:pathLst>
          </a:custGeom>
          <a:solidFill>
            <a:srgbClr val="D2D5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3" name="Freeform: Forme 52">
            <a:extLst>
              <a:ext uri="{FF2B5EF4-FFF2-40B4-BE49-F238E27FC236}">
                <a16:creationId xmlns:a16="http://schemas.microsoft.com/office/drawing/2014/main" id="{B7DB2926-BC27-E140-16E7-EE1C4AB3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418" y="0"/>
            <a:ext cx="2548588" cy="2555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48591"/>
              <a:gd name="f7" fmla="val 2555628"/>
              <a:gd name="f8" fmla="val 138643"/>
              <a:gd name="f9" fmla="val 1"/>
              <a:gd name="f10" fmla="val 163874"/>
              <a:gd name="f11" fmla="val 1318576"/>
              <a:gd name="f12" fmla="val 1233644"/>
              <a:gd name="f13" fmla="val 2391168"/>
              <a:gd name="f14" fmla="val 2548463"/>
              <a:gd name="f15" fmla="val 2416472"/>
              <a:gd name="f16" fmla="val 2548590"/>
              <a:gd name="f17" fmla="val 2416600"/>
              <a:gd name="f18" fmla="val 1219755"/>
              <a:gd name="f19" fmla="val 1332503"/>
              <a:gd name="f20" fmla="val 25231"/>
              <a:gd name="f21" fmla="val 1395244"/>
              <a:gd name="f22" fmla="val 1157188"/>
              <a:gd name="f23" fmla="val 2530324"/>
              <a:gd name="f24" fmla="val 1143299"/>
              <a:gd name="f25" fmla="val 1409172"/>
              <a:gd name="f26" fmla="val 277411"/>
              <a:gd name="f27" fmla="val 302642"/>
              <a:gd name="f28" fmla="val 1241907"/>
              <a:gd name="f29" fmla="val 1310229"/>
              <a:gd name="f30" fmla="val 2252147"/>
              <a:gd name="f31" fmla="val 2548582"/>
              <a:gd name="f32" fmla="val 2277444"/>
              <a:gd name="f33" fmla="val 1296205"/>
              <a:gd name="f34" fmla="val 1255835"/>
              <a:gd name="f35" fmla="val 416054"/>
              <a:gd name="f36" fmla="val 441285"/>
              <a:gd name="f37" fmla="val 1165111"/>
              <a:gd name="f38" fmla="val 1386559"/>
              <a:gd name="f39" fmla="val 2113119"/>
              <a:gd name="f40" fmla="val 2548589"/>
              <a:gd name="f41" fmla="val 2138423"/>
              <a:gd name="f42" fmla="val 1372670"/>
              <a:gd name="f43" fmla="val 1179166"/>
              <a:gd name="f44" fmla="val 554698"/>
              <a:gd name="f45" fmla="val 579930"/>
              <a:gd name="f46" fmla="val 1088442"/>
              <a:gd name="f47" fmla="val 1463017"/>
              <a:gd name="f48" fmla="val 1973963"/>
              <a:gd name="f49" fmla="val 2548462"/>
              <a:gd name="f50" fmla="val 1999267"/>
              <a:gd name="f51" fmla="val 1999394"/>
              <a:gd name="f52" fmla="val 1449127"/>
              <a:gd name="f53" fmla="val 1102497"/>
              <a:gd name="f54" fmla="val 693468"/>
              <a:gd name="f55" fmla="val 718701"/>
              <a:gd name="f56" fmla="val 1011773"/>
              <a:gd name="f57" fmla="val 1539602"/>
              <a:gd name="f58" fmla="val 1834942"/>
              <a:gd name="f59" fmla="val 2548583"/>
              <a:gd name="f60" fmla="val 1860239"/>
              <a:gd name="f61" fmla="val 1525706"/>
              <a:gd name="f62" fmla="val 1025701"/>
              <a:gd name="f63" fmla="val 832112"/>
              <a:gd name="f64" fmla="val 857340"/>
              <a:gd name="f65" fmla="val 935105"/>
              <a:gd name="f66" fmla="val 1616059"/>
              <a:gd name="f67" fmla="val 1695913"/>
              <a:gd name="f68" fmla="val 1721210"/>
              <a:gd name="f69" fmla="val 1602170"/>
              <a:gd name="f70" fmla="val 949032"/>
              <a:gd name="f71" fmla="val 970758"/>
              <a:gd name="f72" fmla="val 995986"/>
              <a:gd name="f73" fmla="val 858436"/>
              <a:gd name="f74" fmla="val 1692391"/>
              <a:gd name="f75" fmla="val 1556758"/>
              <a:gd name="f76" fmla="val 1582062"/>
              <a:gd name="f77" fmla="val 1582189"/>
              <a:gd name="f78" fmla="val 1678628"/>
              <a:gd name="f79" fmla="val 872491"/>
              <a:gd name="f80" fmla="val 1109529"/>
              <a:gd name="f81" fmla="val 1134764"/>
              <a:gd name="f82" fmla="val 781767"/>
              <a:gd name="f83" fmla="val 1768975"/>
              <a:gd name="f84" fmla="val 1417736"/>
              <a:gd name="f85" fmla="val 1443033"/>
              <a:gd name="f86" fmla="val 1755086"/>
              <a:gd name="f87" fmla="val 795695"/>
              <a:gd name="f88" fmla="val 1248168"/>
              <a:gd name="f89" fmla="val 1273396"/>
              <a:gd name="f90" fmla="val 705097"/>
              <a:gd name="f91" fmla="val 1845433"/>
              <a:gd name="f92" fmla="val 1278708"/>
              <a:gd name="f93" fmla="val 1304005"/>
              <a:gd name="f94" fmla="val 1831537"/>
              <a:gd name="f95" fmla="val 719026"/>
              <a:gd name="f96" fmla="val 1386813"/>
              <a:gd name="f97" fmla="val 1412041"/>
              <a:gd name="f98" fmla="val 628428"/>
              <a:gd name="f99" fmla="val 1921890"/>
              <a:gd name="f100" fmla="val 1139552"/>
              <a:gd name="f101" fmla="val 1164857"/>
              <a:gd name="f102" fmla="val 1164984"/>
              <a:gd name="f103" fmla="val 1908001"/>
              <a:gd name="f104" fmla="val 642356"/>
              <a:gd name="f105" fmla="val 1525579"/>
              <a:gd name="f106" fmla="val 1550814"/>
              <a:gd name="f107" fmla="val 551759"/>
              <a:gd name="f108" fmla="val 1998468"/>
              <a:gd name="f109" fmla="val 1000531"/>
              <a:gd name="f110" fmla="val 1025828"/>
              <a:gd name="f111" fmla="val 1984452"/>
              <a:gd name="f112" fmla="val 565560"/>
              <a:gd name="f113" fmla="val 1664231"/>
              <a:gd name="f114" fmla="val 1689459"/>
              <a:gd name="f115" fmla="val 474963"/>
              <a:gd name="f116" fmla="val 2074805"/>
              <a:gd name="f117" fmla="val 861503"/>
              <a:gd name="f118" fmla="val 886800"/>
              <a:gd name="f119" fmla="val 2060916"/>
              <a:gd name="f120" fmla="val 489019"/>
              <a:gd name="f121" fmla="val 1802870"/>
              <a:gd name="f122" fmla="val 1828097"/>
              <a:gd name="f123" fmla="val 398295"/>
              <a:gd name="f124" fmla="val 2151263"/>
              <a:gd name="f125" fmla="val 722347"/>
              <a:gd name="f126" fmla="val 747651"/>
              <a:gd name="f127" fmla="val 747778"/>
              <a:gd name="f128" fmla="val 2137367"/>
              <a:gd name="f129" fmla="val 412350"/>
              <a:gd name="f130" fmla="val 1941642"/>
              <a:gd name="f131" fmla="val 1966877"/>
              <a:gd name="f132" fmla="val 321626"/>
              <a:gd name="f133" fmla="val 2227847"/>
              <a:gd name="f134" fmla="val 583321"/>
              <a:gd name="f135" fmla="val 608622"/>
              <a:gd name="f136" fmla="val 2213831"/>
              <a:gd name="f137" fmla="val 335553"/>
              <a:gd name="f138" fmla="val 2080281"/>
              <a:gd name="f139" fmla="val 2105508"/>
              <a:gd name="f140" fmla="val 244957"/>
              <a:gd name="f141" fmla="val 2304298"/>
              <a:gd name="f142" fmla="val 444296"/>
              <a:gd name="f143" fmla="val 469597"/>
              <a:gd name="f144" fmla="val 2290409"/>
              <a:gd name="f145" fmla="val 258885"/>
              <a:gd name="f146" fmla="val 2218926"/>
              <a:gd name="f147" fmla="val 2244153"/>
              <a:gd name="f148" fmla="val 168288"/>
              <a:gd name="f149" fmla="val 2380629"/>
              <a:gd name="f150" fmla="val 305270"/>
              <a:gd name="f151" fmla="val 330570"/>
              <a:gd name="f152" fmla="val 2366866"/>
              <a:gd name="f153" fmla="val 182344"/>
              <a:gd name="f154" fmla="+- 0 0 -90"/>
              <a:gd name="f155" fmla="*/ f3 1 2548591"/>
              <a:gd name="f156" fmla="*/ f4 1 2555628"/>
              <a:gd name="f157" fmla="+- f7 0 f5"/>
              <a:gd name="f158" fmla="+- f6 0 f5"/>
              <a:gd name="f159" fmla="*/ f154 f0 1"/>
              <a:gd name="f160" fmla="*/ f158 1 2548591"/>
              <a:gd name="f161" fmla="*/ f157 1 2555628"/>
              <a:gd name="f162" fmla="*/ 138643 f158 1"/>
              <a:gd name="f163" fmla="*/ 1 f157 1"/>
              <a:gd name="f164" fmla="*/ 163874 f158 1"/>
              <a:gd name="f165" fmla="*/ 2548463 f158 1"/>
              <a:gd name="f166" fmla="*/ 2391168 f157 1"/>
              <a:gd name="f167" fmla="*/ 2416472 f157 1"/>
              <a:gd name="f168" fmla="*/ 2548590 f158 1"/>
              <a:gd name="f169" fmla="*/ 2416600 f157 1"/>
              <a:gd name="f170" fmla="*/ 0 f158 1"/>
              <a:gd name="f171" fmla="*/ 25231 f158 1"/>
              <a:gd name="f172" fmla="*/ 2548591 f158 1"/>
              <a:gd name="f173" fmla="*/ 2530324 f157 1"/>
              <a:gd name="f174" fmla="*/ 2555628 f157 1"/>
              <a:gd name="f175" fmla="*/ 277411 f158 1"/>
              <a:gd name="f176" fmla="*/ 302642 f158 1"/>
              <a:gd name="f177" fmla="*/ 2548582 f158 1"/>
              <a:gd name="f178" fmla="*/ 2252147 f157 1"/>
              <a:gd name="f179" fmla="*/ 2277444 f157 1"/>
              <a:gd name="f180" fmla="*/ 416054 f158 1"/>
              <a:gd name="f181" fmla="*/ 441285 f158 1"/>
              <a:gd name="f182" fmla="*/ 2548589 f158 1"/>
              <a:gd name="f183" fmla="*/ 2113119 f157 1"/>
              <a:gd name="f184" fmla="*/ 2138423 f157 1"/>
              <a:gd name="f185" fmla="*/ 554698 f158 1"/>
              <a:gd name="f186" fmla="*/ 579930 f158 1"/>
              <a:gd name="f187" fmla="*/ 2548462 f158 1"/>
              <a:gd name="f188" fmla="*/ 1973963 f157 1"/>
              <a:gd name="f189" fmla="*/ 1999267 f157 1"/>
              <a:gd name="f190" fmla="*/ 1999394 f157 1"/>
              <a:gd name="f191" fmla="*/ 693468 f158 1"/>
              <a:gd name="f192" fmla="*/ 0 f157 1"/>
              <a:gd name="f193" fmla="*/ 718701 f158 1"/>
              <a:gd name="f194" fmla="*/ 2548583 f158 1"/>
              <a:gd name="f195" fmla="*/ 1834942 f157 1"/>
              <a:gd name="f196" fmla="*/ 1860239 f157 1"/>
              <a:gd name="f197" fmla="*/ 832112 f158 1"/>
              <a:gd name="f198" fmla="*/ 857340 f158 1"/>
              <a:gd name="f199" fmla="*/ 1695913 f157 1"/>
              <a:gd name="f200" fmla="*/ 1721210 f157 1"/>
              <a:gd name="f201" fmla="*/ 970758 f158 1"/>
              <a:gd name="f202" fmla="*/ 995986 f158 1"/>
              <a:gd name="f203" fmla="*/ 1556758 f157 1"/>
              <a:gd name="f204" fmla="*/ 1582062 f157 1"/>
              <a:gd name="f205" fmla="*/ 1582189 f157 1"/>
              <a:gd name="f206" fmla="*/ 1109529 f158 1"/>
              <a:gd name="f207" fmla="*/ 1134764 f158 1"/>
              <a:gd name="f208" fmla="*/ 1417736 f157 1"/>
              <a:gd name="f209" fmla="*/ 1443033 f157 1"/>
              <a:gd name="f210" fmla="*/ 1248168 f158 1"/>
              <a:gd name="f211" fmla="*/ 1273396 f158 1"/>
              <a:gd name="f212" fmla="*/ 1278708 f157 1"/>
              <a:gd name="f213" fmla="*/ 1304005 f157 1"/>
              <a:gd name="f214" fmla="*/ 1386813 f158 1"/>
              <a:gd name="f215" fmla="*/ 1412041 f158 1"/>
              <a:gd name="f216" fmla="*/ 1139552 f157 1"/>
              <a:gd name="f217" fmla="*/ 1164857 f157 1"/>
              <a:gd name="f218" fmla="*/ 1164984 f157 1"/>
              <a:gd name="f219" fmla="*/ 1525579 f158 1"/>
              <a:gd name="f220" fmla="*/ 1550814 f158 1"/>
              <a:gd name="f221" fmla="*/ 1000531 f157 1"/>
              <a:gd name="f222" fmla="*/ 1025828 f157 1"/>
              <a:gd name="f223" fmla="*/ 1664231 f158 1"/>
              <a:gd name="f224" fmla="*/ 1689459 f158 1"/>
              <a:gd name="f225" fmla="*/ 861503 f157 1"/>
              <a:gd name="f226" fmla="*/ 886800 f157 1"/>
              <a:gd name="f227" fmla="*/ 1802870 f158 1"/>
              <a:gd name="f228" fmla="*/ 1828097 f158 1"/>
              <a:gd name="f229" fmla="*/ 722347 f157 1"/>
              <a:gd name="f230" fmla="*/ 747651 f157 1"/>
              <a:gd name="f231" fmla="*/ 747778 f157 1"/>
              <a:gd name="f232" fmla="*/ 1941642 f158 1"/>
              <a:gd name="f233" fmla="*/ 1966877 f158 1"/>
              <a:gd name="f234" fmla="*/ 583321 f157 1"/>
              <a:gd name="f235" fmla="*/ 608622 f157 1"/>
              <a:gd name="f236" fmla="*/ 2080281 f158 1"/>
              <a:gd name="f237" fmla="*/ 2105508 f158 1"/>
              <a:gd name="f238" fmla="*/ 444296 f157 1"/>
              <a:gd name="f239" fmla="*/ 469597 f157 1"/>
              <a:gd name="f240" fmla="*/ 2218926 f158 1"/>
              <a:gd name="f241" fmla="*/ 2244153 f158 1"/>
              <a:gd name="f242" fmla="*/ 305270 f157 1"/>
              <a:gd name="f243" fmla="*/ 330570 f157 1"/>
              <a:gd name="f244" fmla="*/ f159 1 f2"/>
              <a:gd name="f245" fmla="*/ f162 1 2548591"/>
              <a:gd name="f246" fmla="*/ f163 1 2555628"/>
              <a:gd name="f247" fmla="*/ f164 1 2548591"/>
              <a:gd name="f248" fmla="*/ f165 1 2548591"/>
              <a:gd name="f249" fmla="*/ f166 1 2555628"/>
              <a:gd name="f250" fmla="*/ f167 1 2555628"/>
              <a:gd name="f251" fmla="*/ f168 1 2548591"/>
              <a:gd name="f252" fmla="*/ f169 1 2555628"/>
              <a:gd name="f253" fmla="*/ f170 1 2548591"/>
              <a:gd name="f254" fmla="*/ f171 1 2548591"/>
              <a:gd name="f255" fmla="*/ f172 1 2548591"/>
              <a:gd name="f256" fmla="*/ f173 1 2555628"/>
              <a:gd name="f257" fmla="*/ f174 1 2555628"/>
              <a:gd name="f258" fmla="*/ f175 1 2548591"/>
              <a:gd name="f259" fmla="*/ f176 1 2548591"/>
              <a:gd name="f260" fmla="*/ f177 1 2548591"/>
              <a:gd name="f261" fmla="*/ f178 1 2555628"/>
              <a:gd name="f262" fmla="*/ f179 1 2555628"/>
              <a:gd name="f263" fmla="*/ f180 1 2548591"/>
              <a:gd name="f264" fmla="*/ f181 1 2548591"/>
              <a:gd name="f265" fmla="*/ f182 1 2548591"/>
              <a:gd name="f266" fmla="*/ f183 1 2555628"/>
              <a:gd name="f267" fmla="*/ f184 1 2555628"/>
              <a:gd name="f268" fmla="*/ f185 1 2548591"/>
              <a:gd name="f269" fmla="*/ f186 1 2548591"/>
              <a:gd name="f270" fmla="*/ f187 1 2548591"/>
              <a:gd name="f271" fmla="*/ f188 1 2555628"/>
              <a:gd name="f272" fmla="*/ f189 1 2555628"/>
              <a:gd name="f273" fmla="*/ f190 1 2555628"/>
              <a:gd name="f274" fmla="*/ f191 1 2548591"/>
              <a:gd name="f275" fmla="*/ f192 1 2555628"/>
              <a:gd name="f276" fmla="*/ f193 1 2548591"/>
              <a:gd name="f277" fmla="*/ f194 1 2548591"/>
              <a:gd name="f278" fmla="*/ f195 1 2555628"/>
              <a:gd name="f279" fmla="*/ f196 1 2555628"/>
              <a:gd name="f280" fmla="*/ f197 1 2548591"/>
              <a:gd name="f281" fmla="*/ f198 1 2548591"/>
              <a:gd name="f282" fmla="*/ f199 1 2555628"/>
              <a:gd name="f283" fmla="*/ f200 1 2555628"/>
              <a:gd name="f284" fmla="*/ f201 1 2548591"/>
              <a:gd name="f285" fmla="*/ f202 1 2548591"/>
              <a:gd name="f286" fmla="*/ f203 1 2555628"/>
              <a:gd name="f287" fmla="*/ f204 1 2555628"/>
              <a:gd name="f288" fmla="*/ f205 1 2555628"/>
              <a:gd name="f289" fmla="*/ f206 1 2548591"/>
              <a:gd name="f290" fmla="*/ f207 1 2548591"/>
              <a:gd name="f291" fmla="*/ f208 1 2555628"/>
              <a:gd name="f292" fmla="*/ f209 1 2555628"/>
              <a:gd name="f293" fmla="*/ f210 1 2548591"/>
              <a:gd name="f294" fmla="*/ f211 1 2548591"/>
              <a:gd name="f295" fmla="*/ f212 1 2555628"/>
              <a:gd name="f296" fmla="*/ f213 1 2555628"/>
              <a:gd name="f297" fmla="*/ f214 1 2548591"/>
              <a:gd name="f298" fmla="*/ f215 1 2548591"/>
              <a:gd name="f299" fmla="*/ f216 1 2555628"/>
              <a:gd name="f300" fmla="*/ f217 1 2555628"/>
              <a:gd name="f301" fmla="*/ f218 1 2555628"/>
              <a:gd name="f302" fmla="*/ f219 1 2548591"/>
              <a:gd name="f303" fmla="*/ f220 1 2548591"/>
              <a:gd name="f304" fmla="*/ f221 1 2555628"/>
              <a:gd name="f305" fmla="*/ f222 1 2555628"/>
              <a:gd name="f306" fmla="*/ f223 1 2548591"/>
              <a:gd name="f307" fmla="*/ f224 1 2548591"/>
              <a:gd name="f308" fmla="*/ f225 1 2555628"/>
              <a:gd name="f309" fmla="*/ f226 1 2555628"/>
              <a:gd name="f310" fmla="*/ f227 1 2548591"/>
              <a:gd name="f311" fmla="*/ f228 1 2548591"/>
              <a:gd name="f312" fmla="*/ f229 1 2555628"/>
              <a:gd name="f313" fmla="*/ f230 1 2555628"/>
              <a:gd name="f314" fmla="*/ f231 1 2555628"/>
              <a:gd name="f315" fmla="*/ f232 1 2548591"/>
              <a:gd name="f316" fmla="*/ f233 1 2548591"/>
              <a:gd name="f317" fmla="*/ f234 1 2555628"/>
              <a:gd name="f318" fmla="*/ f235 1 2555628"/>
              <a:gd name="f319" fmla="*/ f236 1 2548591"/>
              <a:gd name="f320" fmla="*/ f237 1 2548591"/>
              <a:gd name="f321" fmla="*/ f238 1 2555628"/>
              <a:gd name="f322" fmla="*/ f239 1 2555628"/>
              <a:gd name="f323" fmla="*/ f240 1 2548591"/>
              <a:gd name="f324" fmla="*/ f241 1 2548591"/>
              <a:gd name="f325" fmla="*/ f242 1 2555628"/>
              <a:gd name="f326" fmla="*/ f243 1 2555628"/>
              <a:gd name="f327" fmla="*/ f5 1 f160"/>
              <a:gd name="f328" fmla="*/ f6 1 f160"/>
              <a:gd name="f329" fmla="*/ f5 1 f161"/>
              <a:gd name="f330" fmla="*/ f7 1 f161"/>
              <a:gd name="f331" fmla="+- f244 0 f1"/>
              <a:gd name="f332" fmla="*/ f245 1 f160"/>
              <a:gd name="f333" fmla="*/ f246 1 f161"/>
              <a:gd name="f334" fmla="*/ f247 1 f160"/>
              <a:gd name="f335" fmla="*/ f248 1 f160"/>
              <a:gd name="f336" fmla="*/ f249 1 f161"/>
              <a:gd name="f337" fmla="*/ f250 1 f161"/>
              <a:gd name="f338" fmla="*/ f251 1 f160"/>
              <a:gd name="f339" fmla="*/ f252 1 f161"/>
              <a:gd name="f340" fmla="*/ f253 1 f160"/>
              <a:gd name="f341" fmla="*/ f254 1 f160"/>
              <a:gd name="f342" fmla="*/ f255 1 f160"/>
              <a:gd name="f343" fmla="*/ f256 1 f161"/>
              <a:gd name="f344" fmla="*/ f257 1 f161"/>
              <a:gd name="f345" fmla="*/ f258 1 f160"/>
              <a:gd name="f346" fmla="*/ f259 1 f160"/>
              <a:gd name="f347" fmla="*/ f260 1 f160"/>
              <a:gd name="f348" fmla="*/ f261 1 f161"/>
              <a:gd name="f349" fmla="*/ f262 1 f161"/>
              <a:gd name="f350" fmla="*/ f263 1 f160"/>
              <a:gd name="f351" fmla="*/ f264 1 f160"/>
              <a:gd name="f352" fmla="*/ f265 1 f160"/>
              <a:gd name="f353" fmla="*/ f266 1 f161"/>
              <a:gd name="f354" fmla="*/ f267 1 f161"/>
              <a:gd name="f355" fmla="*/ f268 1 f160"/>
              <a:gd name="f356" fmla="*/ f269 1 f160"/>
              <a:gd name="f357" fmla="*/ f270 1 f160"/>
              <a:gd name="f358" fmla="*/ f271 1 f161"/>
              <a:gd name="f359" fmla="*/ f272 1 f161"/>
              <a:gd name="f360" fmla="*/ f273 1 f161"/>
              <a:gd name="f361" fmla="*/ f274 1 f160"/>
              <a:gd name="f362" fmla="*/ f275 1 f161"/>
              <a:gd name="f363" fmla="*/ f276 1 f160"/>
              <a:gd name="f364" fmla="*/ f277 1 f160"/>
              <a:gd name="f365" fmla="*/ f278 1 f161"/>
              <a:gd name="f366" fmla="*/ f279 1 f161"/>
              <a:gd name="f367" fmla="*/ f280 1 f160"/>
              <a:gd name="f368" fmla="*/ f281 1 f160"/>
              <a:gd name="f369" fmla="*/ f282 1 f161"/>
              <a:gd name="f370" fmla="*/ f283 1 f161"/>
              <a:gd name="f371" fmla="*/ f284 1 f160"/>
              <a:gd name="f372" fmla="*/ f285 1 f160"/>
              <a:gd name="f373" fmla="*/ f286 1 f161"/>
              <a:gd name="f374" fmla="*/ f287 1 f161"/>
              <a:gd name="f375" fmla="*/ f288 1 f161"/>
              <a:gd name="f376" fmla="*/ f289 1 f160"/>
              <a:gd name="f377" fmla="*/ f290 1 f160"/>
              <a:gd name="f378" fmla="*/ f291 1 f161"/>
              <a:gd name="f379" fmla="*/ f292 1 f161"/>
              <a:gd name="f380" fmla="*/ f293 1 f160"/>
              <a:gd name="f381" fmla="*/ f294 1 f160"/>
              <a:gd name="f382" fmla="*/ f295 1 f161"/>
              <a:gd name="f383" fmla="*/ f296 1 f161"/>
              <a:gd name="f384" fmla="*/ f297 1 f160"/>
              <a:gd name="f385" fmla="*/ f298 1 f160"/>
              <a:gd name="f386" fmla="*/ f299 1 f161"/>
              <a:gd name="f387" fmla="*/ f300 1 f161"/>
              <a:gd name="f388" fmla="*/ f301 1 f161"/>
              <a:gd name="f389" fmla="*/ f302 1 f160"/>
              <a:gd name="f390" fmla="*/ f303 1 f160"/>
              <a:gd name="f391" fmla="*/ f304 1 f161"/>
              <a:gd name="f392" fmla="*/ f305 1 f161"/>
              <a:gd name="f393" fmla="*/ f306 1 f160"/>
              <a:gd name="f394" fmla="*/ f307 1 f160"/>
              <a:gd name="f395" fmla="*/ f308 1 f161"/>
              <a:gd name="f396" fmla="*/ f309 1 f161"/>
              <a:gd name="f397" fmla="*/ f310 1 f160"/>
              <a:gd name="f398" fmla="*/ f311 1 f160"/>
              <a:gd name="f399" fmla="*/ f312 1 f161"/>
              <a:gd name="f400" fmla="*/ f313 1 f161"/>
              <a:gd name="f401" fmla="*/ f314 1 f161"/>
              <a:gd name="f402" fmla="*/ f315 1 f160"/>
              <a:gd name="f403" fmla="*/ f316 1 f160"/>
              <a:gd name="f404" fmla="*/ f317 1 f161"/>
              <a:gd name="f405" fmla="*/ f318 1 f161"/>
              <a:gd name="f406" fmla="*/ f319 1 f160"/>
              <a:gd name="f407" fmla="*/ f320 1 f160"/>
              <a:gd name="f408" fmla="*/ f321 1 f161"/>
              <a:gd name="f409" fmla="*/ f322 1 f161"/>
              <a:gd name="f410" fmla="*/ f323 1 f160"/>
              <a:gd name="f411" fmla="*/ f324 1 f160"/>
              <a:gd name="f412" fmla="*/ f325 1 f161"/>
              <a:gd name="f413" fmla="*/ f326 1 f161"/>
              <a:gd name="f414" fmla="*/ f327 f155 1"/>
              <a:gd name="f415" fmla="*/ f328 f155 1"/>
              <a:gd name="f416" fmla="*/ f330 f156 1"/>
              <a:gd name="f417" fmla="*/ f329 f156 1"/>
              <a:gd name="f418" fmla="*/ f332 f155 1"/>
              <a:gd name="f419" fmla="*/ f333 f156 1"/>
              <a:gd name="f420" fmla="*/ f334 f155 1"/>
              <a:gd name="f421" fmla="*/ f335 f155 1"/>
              <a:gd name="f422" fmla="*/ f336 f156 1"/>
              <a:gd name="f423" fmla="*/ f337 f156 1"/>
              <a:gd name="f424" fmla="*/ f338 f155 1"/>
              <a:gd name="f425" fmla="*/ f339 f156 1"/>
              <a:gd name="f426" fmla="*/ f340 f155 1"/>
              <a:gd name="f427" fmla="*/ f341 f155 1"/>
              <a:gd name="f428" fmla="*/ f342 f155 1"/>
              <a:gd name="f429" fmla="*/ f343 f156 1"/>
              <a:gd name="f430" fmla="*/ f344 f156 1"/>
              <a:gd name="f431" fmla="*/ f345 f155 1"/>
              <a:gd name="f432" fmla="*/ f346 f155 1"/>
              <a:gd name="f433" fmla="*/ f347 f155 1"/>
              <a:gd name="f434" fmla="*/ f348 f156 1"/>
              <a:gd name="f435" fmla="*/ f349 f156 1"/>
              <a:gd name="f436" fmla="*/ f350 f155 1"/>
              <a:gd name="f437" fmla="*/ f351 f155 1"/>
              <a:gd name="f438" fmla="*/ f352 f155 1"/>
              <a:gd name="f439" fmla="*/ f353 f156 1"/>
              <a:gd name="f440" fmla="*/ f354 f156 1"/>
              <a:gd name="f441" fmla="*/ f355 f155 1"/>
              <a:gd name="f442" fmla="*/ f356 f155 1"/>
              <a:gd name="f443" fmla="*/ f357 f155 1"/>
              <a:gd name="f444" fmla="*/ f358 f156 1"/>
              <a:gd name="f445" fmla="*/ f359 f156 1"/>
              <a:gd name="f446" fmla="*/ f360 f156 1"/>
              <a:gd name="f447" fmla="*/ f361 f155 1"/>
              <a:gd name="f448" fmla="*/ f362 f156 1"/>
              <a:gd name="f449" fmla="*/ f363 f155 1"/>
              <a:gd name="f450" fmla="*/ f364 f155 1"/>
              <a:gd name="f451" fmla="*/ f365 f156 1"/>
              <a:gd name="f452" fmla="*/ f366 f156 1"/>
              <a:gd name="f453" fmla="*/ f367 f155 1"/>
              <a:gd name="f454" fmla="*/ f368 f155 1"/>
              <a:gd name="f455" fmla="*/ f369 f156 1"/>
              <a:gd name="f456" fmla="*/ f370 f156 1"/>
              <a:gd name="f457" fmla="*/ f371 f155 1"/>
              <a:gd name="f458" fmla="*/ f372 f155 1"/>
              <a:gd name="f459" fmla="*/ f373 f156 1"/>
              <a:gd name="f460" fmla="*/ f374 f156 1"/>
              <a:gd name="f461" fmla="*/ f375 f156 1"/>
              <a:gd name="f462" fmla="*/ f376 f155 1"/>
              <a:gd name="f463" fmla="*/ f377 f155 1"/>
              <a:gd name="f464" fmla="*/ f378 f156 1"/>
              <a:gd name="f465" fmla="*/ f379 f156 1"/>
              <a:gd name="f466" fmla="*/ f380 f155 1"/>
              <a:gd name="f467" fmla="*/ f381 f155 1"/>
              <a:gd name="f468" fmla="*/ f382 f156 1"/>
              <a:gd name="f469" fmla="*/ f383 f156 1"/>
              <a:gd name="f470" fmla="*/ f384 f155 1"/>
              <a:gd name="f471" fmla="*/ f385 f155 1"/>
              <a:gd name="f472" fmla="*/ f386 f156 1"/>
              <a:gd name="f473" fmla="*/ f387 f156 1"/>
              <a:gd name="f474" fmla="*/ f388 f156 1"/>
              <a:gd name="f475" fmla="*/ f389 f155 1"/>
              <a:gd name="f476" fmla="*/ f390 f155 1"/>
              <a:gd name="f477" fmla="*/ f391 f156 1"/>
              <a:gd name="f478" fmla="*/ f392 f156 1"/>
              <a:gd name="f479" fmla="*/ f393 f155 1"/>
              <a:gd name="f480" fmla="*/ f394 f155 1"/>
              <a:gd name="f481" fmla="*/ f395 f156 1"/>
              <a:gd name="f482" fmla="*/ f396 f156 1"/>
              <a:gd name="f483" fmla="*/ f397 f155 1"/>
              <a:gd name="f484" fmla="*/ f398 f155 1"/>
              <a:gd name="f485" fmla="*/ f399 f156 1"/>
              <a:gd name="f486" fmla="*/ f400 f156 1"/>
              <a:gd name="f487" fmla="*/ f401 f156 1"/>
              <a:gd name="f488" fmla="*/ f402 f155 1"/>
              <a:gd name="f489" fmla="*/ f403 f155 1"/>
              <a:gd name="f490" fmla="*/ f404 f156 1"/>
              <a:gd name="f491" fmla="*/ f405 f156 1"/>
              <a:gd name="f492" fmla="*/ f406 f155 1"/>
              <a:gd name="f493" fmla="*/ f407 f155 1"/>
              <a:gd name="f494" fmla="*/ f408 f156 1"/>
              <a:gd name="f495" fmla="*/ f409 f156 1"/>
              <a:gd name="f496" fmla="*/ f410 f155 1"/>
              <a:gd name="f497" fmla="*/ f411 f155 1"/>
              <a:gd name="f498" fmla="*/ f412 f156 1"/>
              <a:gd name="f499" fmla="*/ f413 f1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1">
                <a:pos x="f418" y="f419"/>
              </a:cxn>
              <a:cxn ang="f331">
                <a:pos x="f420" y="f419"/>
              </a:cxn>
              <a:cxn ang="f331">
                <a:pos x="f421" y="f422"/>
              </a:cxn>
              <a:cxn ang="f331">
                <a:pos x="f421" y="f423"/>
              </a:cxn>
              <a:cxn ang="f331">
                <a:pos x="f424" y="f425"/>
              </a:cxn>
              <a:cxn ang="f331">
                <a:pos x="f418" y="f419"/>
              </a:cxn>
              <a:cxn ang="f331">
                <a:pos x="f426" y="f419"/>
              </a:cxn>
              <a:cxn ang="f331">
                <a:pos x="f427" y="f419"/>
              </a:cxn>
              <a:cxn ang="f331">
                <a:pos x="f428" y="f429"/>
              </a:cxn>
              <a:cxn ang="f331">
                <a:pos x="f428" y="f430"/>
              </a:cxn>
              <a:cxn ang="f331">
                <a:pos x="f426" y="f419"/>
              </a:cxn>
              <a:cxn ang="f331">
                <a:pos x="f431" y="f419"/>
              </a:cxn>
              <a:cxn ang="f331">
                <a:pos x="f432" y="f419"/>
              </a:cxn>
              <a:cxn ang="f331">
                <a:pos x="f433" y="f434"/>
              </a:cxn>
              <a:cxn ang="f331">
                <a:pos x="f433" y="f435"/>
              </a:cxn>
              <a:cxn ang="f331">
                <a:pos x="f431" y="f419"/>
              </a:cxn>
              <a:cxn ang="f331">
                <a:pos x="f436" y="f419"/>
              </a:cxn>
              <a:cxn ang="f331">
                <a:pos x="f437" y="f419"/>
              </a:cxn>
              <a:cxn ang="f331">
                <a:pos x="f438" y="f439"/>
              </a:cxn>
              <a:cxn ang="f331">
                <a:pos x="f438" y="f440"/>
              </a:cxn>
              <a:cxn ang="f331">
                <a:pos x="f436" y="f419"/>
              </a:cxn>
              <a:cxn ang="f331">
                <a:pos x="f441" y="f419"/>
              </a:cxn>
              <a:cxn ang="f331">
                <a:pos x="f442" y="f419"/>
              </a:cxn>
              <a:cxn ang="f331">
                <a:pos x="f443" y="f444"/>
              </a:cxn>
              <a:cxn ang="f331">
                <a:pos x="f443" y="f445"/>
              </a:cxn>
              <a:cxn ang="f331">
                <a:pos x="f438" y="f446"/>
              </a:cxn>
              <a:cxn ang="f331">
                <a:pos x="f441" y="f419"/>
              </a:cxn>
              <a:cxn ang="f331">
                <a:pos x="f447" y="f448"/>
              </a:cxn>
              <a:cxn ang="f331">
                <a:pos x="f449" y="f448"/>
              </a:cxn>
              <a:cxn ang="f331">
                <a:pos x="f450" y="f451"/>
              </a:cxn>
              <a:cxn ang="f331">
                <a:pos x="f450" y="f452"/>
              </a:cxn>
              <a:cxn ang="f331">
                <a:pos x="f447" y="f448"/>
              </a:cxn>
              <a:cxn ang="f331">
                <a:pos x="f453" y="f448"/>
              </a:cxn>
              <a:cxn ang="f331">
                <a:pos x="f454" y="f448"/>
              </a:cxn>
              <a:cxn ang="f331">
                <a:pos x="f433" y="f455"/>
              </a:cxn>
              <a:cxn ang="f331">
                <a:pos x="f433" y="f456"/>
              </a:cxn>
              <a:cxn ang="f331">
                <a:pos x="f453" y="f448"/>
              </a:cxn>
              <a:cxn ang="f331">
                <a:pos x="f457" y="f448"/>
              </a:cxn>
              <a:cxn ang="f331">
                <a:pos x="f458" y="f448"/>
              </a:cxn>
              <a:cxn ang="f331">
                <a:pos x="f421" y="f459"/>
              </a:cxn>
              <a:cxn ang="f331">
                <a:pos x="f421" y="f460"/>
              </a:cxn>
              <a:cxn ang="f331">
                <a:pos x="f424" y="f461"/>
              </a:cxn>
              <a:cxn ang="f331">
                <a:pos x="f457" y="f448"/>
              </a:cxn>
              <a:cxn ang="f331">
                <a:pos x="f462" y="f448"/>
              </a:cxn>
              <a:cxn ang="f331">
                <a:pos x="f463" y="f448"/>
              </a:cxn>
              <a:cxn ang="f331">
                <a:pos x="f438" y="f464"/>
              </a:cxn>
              <a:cxn ang="f331">
                <a:pos x="f438" y="f465"/>
              </a:cxn>
              <a:cxn ang="f331">
                <a:pos x="f462" y="f448"/>
              </a:cxn>
              <a:cxn ang="f331">
                <a:pos x="f466" y="f448"/>
              </a:cxn>
              <a:cxn ang="f331">
                <a:pos x="f467" y="f448"/>
              </a:cxn>
              <a:cxn ang="f331">
                <a:pos x="f450" y="f468"/>
              </a:cxn>
              <a:cxn ang="f331">
                <a:pos x="f450" y="f469"/>
              </a:cxn>
              <a:cxn ang="f331">
                <a:pos x="f466" y="f448"/>
              </a:cxn>
              <a:cxn ang="f331">
                <a:pos x="f470" y="f448"/>
              </a:cxn>
              <a:cxn ang="f331">
                <a:pos x="f471" y="f448"/>
              </a:cxn>
              <a:cxn ang="f331">
                <a:pos x="f438" y="f472"/>
              </a:cxn>
              <a:cxn ang="f331">
                <a:pos x="f438" y="f473"/>
              </a:cxn>
              <a:cxn ang="f331">
                <a:pos x="f438" y="f474"/>
              </a:cxn>
              <a:cxn ang="f331">
                <a:pos x="f470" y="f448"/>
              </a:cxn>
              <a:cxn ang="f331">
                <a:pos x="f475" y="f448"/>
              </a:cxn>
              <a:cxn ang="f331">
                <a:pos x="f476" y="f448"/>
              </a:cxn>
              <a:cxn ang="f331">
                <a:pos x="f450" y="f477"/>
              </a:cxn>
              <a:cxn ang="f331">
                <a:pos x="f450" y="f478"/>
              </a:cxn>
              <a:cxn ang="f331">
                <a:pos x="f475" y="f448"/>
              </a:cxn>
              <a:cxn ang="f331">
                <a:pos x="f479" y="f448"/>
              </a:cxn>
              <a:cxn ang="f331">
                <a:pos x="f480" y="f448"/>
              </a:cxn>
              <a:cxn ang="f331">
                <a:pos x="f438" y="f481"/>
              </a:cxn>
              <a:cxn ang="f331">
                <a:pos x="f438" y="f482"/>
              </a:cxn>
              <a:cxn ang="f331">
                <a:pos x="f479" y="f448"/>
              </a:cxn>
              <a:cxn ang="f331">
                <a:pos x="f483" y="f448"/>
              </a:cxn>
              <a:cxn ang="f331">
                <a:pos x="f484" y="f448"/>
              </a:cxn>
              <a:cxn ang="f331">
                <a:pos x="f450" y="f485"/>
              </a:cxn>
              <a:cxn ang="f331">
                <a:pos x="f450" y="f486"/>
              </a:cxn>
              <a:cxn ang="f331">
                <a:pos x="f450" y="f487"/>
              </a:cxn>
              <a:cxn ang="f331">
                <a:pos x="f483" y="f448"/>
              </a:cxn>
              <a:cxn ang="f331">
                <a:pos x="f488" y="f448"/>
              </a:cxn>
              <a:cxn ang="f331">
                <a:pos x="f489" y="f448"/>
              </a:cxn>
              <a:cxn ang="f331">
                <a:pos x="f438" y="f490"/>
              </a:cxn>
              <a:cxn ang="f331">
                <a:pos x="f438" y="f491"/>
              </a:cxn>
              <a:cxn ang="f331">
                <a:pos x="f488" y="f448"/>
              </a:cxn>
              <a:cxn ang="f331">
                <a:pos x="f492" y="f448"/>
              </a:cxn>
              <a:cxn ang="f331">
                <a:pos x="f493" y="f448"/>
              </a:cxn>
              <a:cxn ang="f331">
                <a:pos x="f433" y="f494"/>
              </a:cxn>
              <a:cxn ang="f331">
                <a:pos x="f433" y="f495"/>
              </a:cxn>
              <a:cxn ang="f331">
                <a:pos x="f492" y="f448"/>
              </a:cxn>
              <a:cxn ang="f331">
                <a:pos x="f496" y="f448"/>
              </a:cxn>
              <a:cxn ang="f331">
                <a:pos x="f497" y="f448"/>
              </a:cxn>
              <a:cxn ang="f331">
                <a:pos x="f433" y="f498"/>
              </a:cxn>
              <a:cxn ang="f331">
                <a:pos x="f433" y="f499"/>
              </a:cxn>
              <a:cxn ang="f331">
                <a:pos x="f496" y="f448"/>
              </a:cxn>
            </a:cxnLst>
            <a:rect l="f414" t="f417" r="f415" b="f416"/>
            <a:pathLst>
              <a:path w="2548591" h="2555628">
                <a:moveTo>
                  <a:pt x="f8" y="f9"/>
                </a:moveTo>
                <a:lnTo>
                  <a:pt x="f10" y="f9"/>
                </a:lnTo>
                <a:cubicBezTo>
                  <a:pt x="f10" y="f11"/>
                  <a:pt x="f12" y="f13"/>
                  <a:pt x="f14" y="f13"/>
                </a:cubicBezTo>
                <a:lnTo>
                  <a:pt x="f14" y="f15"/>
                </a:lnTo>
                <a:lnTo>
                  <a:pt x="f16" y="f17"/>
                </a:lnTo>
                <a:cubicBezTo>
                  <a:pt x="f18" y="f17"/>
                  <a:pt x="f8" y="f19"/>
                  <a:pt x="f8" y="f9"/>
                </a:cubicBezTo>
                <a:close/>
                <a:moveTo>
                  <a:pt x="f5" y="f9"/>
                </a:moveTo>
                <a:lnTo>
                  <a:pt x="f20" y="f9"/>
                </a:lnTo>
                <a:cubicBezTo>
                  <a:pt x="f20" y="f21"/>
                  <a:pt x="f22" y="f23"/>
                  <a:pt x="f6" y="f23"/>
                </a:cubicBezTo>
                <a:lnTo>
                  <a:pt x="f6" y="f7"/>
                </a:lnTo>
                <a:cubicBezTo>
                  <a:pt x="f24" y="f7"/>
                  <a:pt x="f5" y="f25"/>
                  <a:pt x="f5" y="f9"/>
                </a:cubicBezTo>
                <a:close/>
                <a:moveTo>
                  <a:pt x="f26" y="f9"/>
                </a:moveTo>
                <a:lnTo>
                  <a:pt x="f27" y="f9"/>
                </a:lnTo>
                <a:cubicBezTo>
                  <a:pt x="f27" y="f28"/>
                  <a:pt x="f29" y="f30"/>
                  <a:pt x="f31" y="f30"/>
                </a:cubicBezTo>
                <a:lnTo>
                  <a:pt x="f31" y="f32"/>
                </a:lnTo>
                <a:cubicBezTo>
                  <a:pt x="f33" y="f32"/>
                  <a:pt x="f26" y="f34"/>
                  <a:pt x="f26" y="f9"/>
                </a:cubicBezTo>
                <a:close/>
                <a:moveTo>
                  <a:pt x="f35" y="f9"/>
                </a:moveTo>
                <a:lnTo>
                  <a:pt x="f36" y="f9"/>
                </a:lnTo>
                <a:cubicBezTo>
                  <a:pt x="f36" y="f37"/>
                  <a:pt x="f38" y="f39"/>
                  <a:pt x="f40" y="f39"/>
                </a:cubicBezTo>
                <a:lnTo>
                  <a:pt x="f40" y="f41"/>
                </a:lnTo>
                <a:cubicBezTo>
                  <a:pt x="f42" y="f41"/>
                  <a:pt x="f35" y="f43"/>
                  <a:pt x="f35" y="f9"/>
                </a:cubicBezTo>
                <a:close/>
                <a:moveTo>
                  <a:pt x="f44" y="f9"/>
                </a:moveTo>
                <a:lnTo>
                  <a:pt x="f45" y="f9"/>
                </a:lnTo>
                <a:cubicBezTo>
                  <a:pt x="f45" y="f46"/>
                  <a:pt x="f47" y="f48"/>
                  <a:pt x="f49" y="f48"/>
                </a:cubicBezTo>
                <a:lnTo>
                  <a:pt x="f49" y="f50"/>
                </a:lnTo>
                <a:lnTo>
                  <a:pt x="f40" y="f51"/>
                </a:lnTo>
                <a:cubicBezTo>
                  <a:pt x="f52" y="f51"/>
                  <a:pt x="f44" y="f53"/>
                  <a:pt x="f44" y="f9"/>
                </a:cubicBezTo>
                <a:close/>
                <a:moveTo>
                  <a:pt x="f54" y="f5"/>
                </a:moveTo>
                <a:lnTo>
                  <a:pt x="f55" y="f5"/>
                </a:lnTo>
                <a:cubicBezTo>
                  <a:pt x="f55" y="f56"/>
                  <a:pt x="f57" y="f58"/>
                  <a:pt x="f59" y="f58"/>
                </a:cubicBezTo>
                <a:lnTo>
                  <a:pt x="f59" y="f60"/>
                </a:lnTo>
                <a:cubicBezTo>
                  <a:pt x="f61" y="f60"/>
                  <a:pt x="f54" y="f62"/>
                  <a:pt x="f54" y="f5"/>
                </a:cubicBezTo>
                <a:close/>
                <a:moveTo>
                  <a:pt x="f63" y="f5"/>
                </a:moveTo>
                <a:lnTo>
                  <a:pt x="f64" y="f5"/>
                </a:lnTo>
                <a:cubicBezTo>
                  <a:pt x="f64" y="f65"/>
                  <a:pt x="f66" y="f67"/>
                  <a:pt x="f31" y="f67"/>
                </a:cubicBezTo>
                <a:lnTo>
                  <a:pt x="f31" y="f68"/>
                </a:lnTo>
                <a:cubicBezTo>
                  <a:pt x="f69" y="f68"/>
                  <a:pt x="f63" y="f70"/>
                  <a:pt x="f63" y="f5"/>
                </a:cubicBezTo>
                <a:close/>
                <a:moveTo>
                  <a:pt x="f71" y="f5"/>
                </a:moveTo>
                <a:lnTo>
                  <a:pt x="f72" y="f5"/>
                </a:lnTo>
                <a:cubicBezTo>
                  <a:pt x="f72" y="f73"/>
                  <a:pt x="f74" y="f75"/>
                  <a:pt x="f14" y="f75"/>
                </a:cubicBezTo>
                <a:lnTo>
                  <a:pt x="f14" y="f76"/>
                </a:lnTo>
                <a:lnTo>
                  <a:pt x="f16" y="f77"/>
                </a:lnTo>
                <a:cubicBezTo>
                  <a:pt x="f78" y="f77"/>
                  <a:pt x="f71" y="f79"/>
                  <a:pt x="f71" y="f5"/>
                </a:cubicBezTo>
                <a:close/>
                <a:moveTo>
                  <a:pt x="f80" y="f5"/>
                </a:moveTo>
                <a:lnTo>
                  <a:pt x="f81" y="f5"/>
                </a:lnTo>
                <a:cubicBezTo>
                  <a:pt x="f81" y="f82"/>
                  <a:pt x="f83" y="f84"/>
                  <a:pt x="f40" y="f84"/>
                </a:cubicBezTo>
                <a:lnTo>
                  <a:pt x="f40" y="f85"/>
                </a:lnTo>
                <a:cubicBezTo>
                  <a:pt x="f86" y="f85"/>
                  <a:pt x="f80" y="f87"/>
                  <a:pt x="f80" y="f5"/>
                </a:cubicBezTo>
                <a:close/>
                <a:moveTo>
                  <a:pt x="f88" y="f5"/>
                </a:moveTo>
                <a:lnTo>
                  <a:pt x="f89" y="f5"/>
                </a:lnTo>
                <a:cubicBezTo>
                  <a:pt x="f89" y="f90"/>
                  <a:pt x="f91" y="f92"/>
                  <a:pt x="f59" y="f92"/>
                </a:cubicBezTo>
                <a:lnTo>
                  <a:pt x="f59" y="f93"/>
                </a:lnTo>
                <a:cubicBezTo>
                  <a:pt x="f94" y="f93"/>
                  <a:pt x="f88" y="f95"/>
                  <a:pt x="f88" y="f5"/>
                </a:cubicBezTo>
                <a:close/>
                <a:moveTo>
                  <a:pt x="f96" y="f5"/>
                </a:moveTo>
                <a:lnTo>
                  <a:pt x="f97" y="f5"/>
                </a:lnTo>
                <a:cubicBezTo>
                  <a:pt x="f97" y="f98"/>
                  <a:pt x="f99" y="f100"/>
                  <a:pt x="f40" y="f100"/>
                </a:cubicBezTo>
                <a:lnTo>
                  <a:pt x="f40" y="f101"/>
                </a:lnTo>
                <a:lnTo>
                  <a:pt x="f40" y="f102"/>
                </a:lnTo>
                <a:cubicBezTo>
                  <a:pt x="f103" y="f102"/>
                  <a:pt x="f96" y="f104"/>
                  <a:pt x="f96" y="f5"/>
                </a:cubicBezTo>
                <a:close/>
                <a:moveTo>
                  <a:pt x="f105" y="f5"/>
                </a:moveTo>
                <a:lnTo>
                  <a:pt x="f106" y="f5"/>
                </a:lnTo>
                <a:cubicBezTo>
                  <a:pt x="f106" y="f107"/>
                  <a:pt x="f108" y="f109"/>
                  <a:pt x="f59" y="f109"/>
                </a:cubicBezTo>
                <a:lnTo>
                  <a:pt x="f59" y="f110"/>
                </a:lnTo>
                <a:cubicBezTo>
                  <a:pt x="f111" y="f110"/>
                  <a:pt x="f105" y="f112"/>
                  <a:pt x="f105" y="f5"/>
                </a:cubicBezTo>
                <a:close/>
                <a:moveTo>
                  <a:pt x="f113" y="f5"/>
                </a:moveTo>
                <a:lnTo>
                  <a:pt x="f114" y="f5"/>
                </a:lnTo>
                <a:cubicBezTo>
                  <a:pt x="f114" y="f115"/>
                  <a:pt x="f116" y="f117"/>
                  <a:pt x="f40" y="f117"/>
                </a:cubicBezTo>
                <a:lnTo>
                  <a:pt x="f40" y="f118"/>
                </a:lnTo>
                <a:cubicBezTo>
                  <a:pt x="f119" y="f118"/>
                  <a:pt x="f113" y="f120"/>
                  <a:pt x="f113" y="f5"/>
                </a:cubicBezTo>
                <a:close/>
                <a:moveTo>
                  <a:pt x="f121" y="f5"/>
                </a:moveTo>
                <a:lnTo>
                  <a:pt x="f122" y="f5"/>
                </a:lnTo>
                <a:cubicBezTo>
                  <a:pt x="f122" y="f123"/>
                  <a:pt x="f124" y="f125"/>
                  <a:pt x="f59" y="f125"/>
                </a:cubicBezTo>
                <a:lnTo>
                  <a:pt x="f59" y="f126"/>
                </a:lnTo>
                <a:lnTo>
                  <a:pt x="f59" y="f127"/>
                </a:lnTo>
                <a:cubicBezTo>
                  <a:pt x="f128" y="f127"/>
                  <a:pt x="f121" y="f129"/>
                  <a:pt x="f121" y="f5"/>
                </a:cubicBezTo>
                <a:close/>
                <a:moveTo>
                  <a:pt x="f130" y="f5"/>
                </a:moveTo>
                <a:lnTo>
                  <a:pt x="f131" y="f5"/>
                </a:lnTo>
                <a:cubicBezTo>
                  <a:pt x="f131" y="f132"/>
                  <a:pt x="f133" y="f134"/>
                  <a:pt x="f40" y="f134"/>
                </a:cubicBezTo>
                <a:lnTo>
                  <a:pt x="f40" y="f135"/>
                </a:lnTo>
                <a:cubicBezTo>
                  <a:pt x="f136" y="f135"/>
                  <a:pt x="f130" y="f137"/>
                  <a:pt x="f130" y="f5"/>
                </a:cubicBezTo>
                <a:close/>
                <a:moveTo>
                  <a:pt x="f138" y="f5"/>
                </a:moveTo>
                <a:lnTo>
                  <a:pt x="f139" y="f5"/>
                </a:lnTo>
                <a:cubicBezTo>
                  <a:pt x="f139" y="f140"/>
                  <a:pt x="f141" y="f142"/>
                  <a:pt x="f31" y="f142"/>
                </a:cubicBezTo>
                <a:lnTo>
                  <a:pt x="f31" y="f143"/>
                </a:lnTo>
                <a:cubicBezTo>
                  <a:pt x="f144" y="f143"/>
                  <a:pt x="f138" y="f145"/>
                  <a:pt x="f138" y="f5"/>
                </a:cubicBezTo>
                <a:close/>
                <a:moveTo>
                  <a:pt x="f146" y="f5"/>
                </a:moveTo>
                <a:lnTo>
                  <a:pt x="f147" y="f5"/>
                </a:lnTo>
                <a:cubicBezTo>
                  <a:pt x="f147" y="f148"/>
                  <a:pt x="f149" y="f150"/>
                  <a:pt x="f31" y="f150"/>
                </a:cubicBezTo>
                <a:lnTo>
                  <a:pt x="f31" y="f151"/>
                </a:lnTo>
                <a:cubicBezTo>
                  <a:pt x="f152" y="f151"/>
                  <a:pt x="f146" y="f153"/>
                  <a:pt x="f146" y="f5"/>
                </a:cubicBezTo>
                <a:close/>
              </a:path>
            </a:pathLst>
          </a:custGeom>
          <a:solidFill>
            <a:srgbClr val="FDFA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4" name="Forme libre 70">
            <a:extLst>
              <a:ext uri="{FF2B5EF4-FFF2-40B4-BE49-F238E27FC236}">
                <a16:creationId xmlns:a16="http://schemas.microsoft.com/office/drawing/2014/main" id="{E11F1A11-F86E-90BA-8130-FB859F844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199987" flipH="1">
            <a:off x="-9390" y="4308452"/>
            <a:ext cx="2550983" cy="25604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79"/>
              <a:gd name="f7" fmla="val 1083"/>
              <a:gd name="f8" fmla="+- 0 0 -90"/>
              <a:gd name="f9" fmla="*/ f3 1 1079"/>
              <a:gd name="f10" fmla="*/ f4 1 1083"/>
              <a:gd name="f11" fmla="+- f7 0 f5"/>
              <a:gd name="f12" fmla="+- f6 0 f5"/>
              <a:gd name="f13" fmla="*/ f8 f0 1"/>
              <a:gd name="f14" fmla="*/ f12 1 1079"/>
              <a:gd name="f15" fmla="*/ f11 1 1083"/>
              <a:gd name="f16" fmla="*/ 0 f12 1"/>
              <a:gd name="f17" fmla="*/ 1083 f11 1"/>
              <a:gd name="f18" fmla="*/ 1079 f12 1"/>
              <a:gd name="f19" fmla="*/ 0 f11 1"/>
              <a:gd name="f20" fmla="*/ f13 1 f2"/>
              <a:gd name="f21" fmla="*/ f16 1 1079"/>
              <a:gd name="f22" fmla="*/ f17 1 1083"/>
              <a:gd name="f23" fmla="*/ f18 1 1079"/>
              <a:gd name="f24" fmla="*/ f19 1 1083"/>
              <a:gd name="f25" fmla="*/ 0 1 f14"/>
              <a:gd name="f26" fmla="*/ f6 1 f14"/>
              <a:gd name="f27" fmla="*/ 0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39"/>
              </a:cxn>
            </a:cxnLst>
            <a:rect l="f34" t="f37" r="f35" b="f36"/>
            <a:pathLst>
              <a:path w="1079" h="1083">
                <a:moveTo>
                  <a:pt x="f5" y="f7"/>
                </a:moveTo>
                <a:lnTo>
                  <a:pt x="f6" y="f7"/>
                </a:lnTo>
                <a:lnTo>
                  <a:pt x="f6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DE8C8C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5" name="Forme libre 70">
            <a:extLst>
              <a:ext uri="{FF2B5EF4-FFF2-40B4-BE49-F238E27FC236}">
                <a16:creationId xmlns:a16="http://schemas.microsoft.com/office/drawing/2014/main" id="{E05DB831-C81E-A639-0857-070EC454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0616" y="4308469"/>
            <a:ext cx="2550983" cy="25604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79"/>
              <a:gd name="f7" fmla="val 1083"/>
              <a:gd name="f8" fmla="+- 0 0 -90"/>
              <a:gd name="f9" fmla="*/ f3 1 1079"/>
              <a:gd name="f10" fmla="*/ f4 1 1083"/>
              <a:gd name="f11" fmla="+- f7 0 f5"/>
              <a:gd name="f12" fmla="+- f6 0 f5"/>
              <a:gd name="f13" fmla="*/ f8 f0 1"/>
              <a:gd name="f14" fmla="*/ f12 1 1079"/>
              <a:gd name="f15" fmla="*/ f11 1 1083"/>
              <a:gd name="f16" fmla="*/ 0 f12 1"/>
              <a:gd name="f17" fmla="*/ 1083 f11 1"/>
              <a:gd name="f18" fmla="*/ 1079 f12 1"/>
              <a:gd name="f19" fmla="*/ 0 f11 1"/>
              <a:gd name="f20" fmla="*/ f13 1 f2"/>
              <a:gd name="f21" fmla="*/ f16 1 1079"/>
              <a:gd name="f22" fmla="*/ f17 1 1083"/>
              <a:gd name="f23" fmla="*/ f18 1 1079"/>
              <a:gd name="f24" fmla="*/ f19 1 1083"/>
              <a:gd name="f25" fmla="*/ 0 1 f14"/>
              <a:gd name="f26" fmla="*/ f6 1 f14"/>
              <a:gd name="f27" fmla="*/ 0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39"/>
              </a:cxn>
            </a:cxnLst>
            <a:rect l="f34" t="f37" r="f35" b="f36"/>
            <a:pathLst>
              <a:path w="1079" h="1083">
                <a:moveTo>
                  <a:pt x="f5" y="f7"/>
                </a:moveTo>
                <a:lnTo>
                  <a:pt x="f6" y="f7"/>
                </a:lnTo>
                <a:lnTo>
                  <a:pt x="f6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F5CD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6" name="Image 4">
            <a:extLst>
              <a:ext uri="{FF2B5EF4-FFF2-40B4-BE49-F238E27FC236}">
                <a16:creationId xmlns:a16="http://schemas.microsoft.com/office/drawing/2014/main" id="{0A68DFCE-398B-FE24-202B-AC77A0832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9" y="0"/>
            <a:ext cx="2560338" cy="25603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60340"/>
              <a:gd name="f7" fmla="val 1414079"/>
              <a:gd name="f8" fmla="+- 0 0 -90"/>
              <a:gd name="f9" fmla="*/ f3 1 2560340"/>
              <a:gd name="f10" fmla="*/ f4 1 2560340"/>
              <a:gd name="f11" fmla="+- f6 0 f5"/>
              <a:gd name="f12" fmla="*/ f8 f0 1"/>
              <a:gd name="f13" fmla="*/ f11 1 2560340"/>
              <a:gd name="f14" fmla="*/ 0 f11 1"/>
              <a:gd name="f15" fmla="*/ 2560340 f11 1"/>
              <a:gd name="f16" fmla="*/ f12 1 f2"/>
              <a:gd name="f17" fmla="*/ f14 1 2560340"/>
              <a:gd name="f18" fmla="*/ f15 1 2560340"/>
              <a:gd name="f19" fmla="*/ f5 1 f13"/>
              <a:gd name="f20" fmla="*/ f6 1 f13"/>
              <a:gd name="f21" fmla="+- f16 0 f1"/>
              <a:gd name="f22" fmla="*/ f17 1 f13"/>
              <a:gd name="f23" fmla="*/ f18 1 f13"/>
              <a:gd name="f24" fmla="*/ f19 f9 1"/>
              <a:gd name="f25" fmla="*/ f20 f9 1"/>
              <a:gd name="f26" fmla="*/ f20 f10 1"/>
              <a:gd name="f27" fmla="*/ f19 f10 1"/>
              <a:gd name="f28" fmla="*/ f22 f9 1"/>
              <a:gd name="f29" fmla="*/ f23 f10 1"/>
              <a:gd name="f30" fmla="*/ f23 f9 1"/>
              <a:gd name="f31" fmla="*/ f22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28" y="f29"/>
              </a:cxn>
              <a:cxn ang="f21">
                <a:pos x="f30" y="f31"/>
              </a:cxn>
              <a:cxn ang="f21">
                <a:pos x="f28" y="f31"/>
              </a:cxn>
              <a:cxn ang="f21">
                <a:pos x="f28" y="f29"/>
              </a:cxn>
            </a:cxnLst>
            <a:rect l="f24" t="f27" r="f25" b="f26"/>
            <a:pathLst>
              <a:path w="2560340" h="2560340">
                <a:moveTo>
                  <a:pt x="f5" y="f6"/>
                </a:moveTo>
                <a:cubicBezTo>
                  <a:pt x="f7" y="f6"/>
                  <a:pt x="f6" y="f7"/>
                  <a:pt x="f6" y="f5"/>
                </a:cubicBezTo>
                <a:lnTo>
                  <a:pt x="f5" y="f5"/>
                </a:lnTo>
                <a:lnTo>
                  <a:pt x="f5" y="f6"/>
                </a:lnTo>
                <a:close/>
              </a:path>
            </a:pathLst>
          </a:custGeom>
          <a:solidFill>
            <a:srgbClr val="DDE7F6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9322EA8-198E-35C6-CACA-DE559669E3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0565" y="1057275"/>
            <a:ext cx="7965457" cy="994163"/>
          </a:xfrm>
        </p:spPr>
        <p:txBody>
          <a:bodyPr tIns="0" bIns="0" anchorCtr="0"/>
          <a:lstStyle>
            <a:lvl1pPr algn="l">
              <a:lnSpc>
                <a:spcPct val="100000"/>
              </a:lnSpc>
              <a:defRPr sz="3600">
                <a:cs typeface="Arial" pitchFamily="34"/>
              </a:defRPr>
            </a:lvl1pPr>
          </a:lstStyle>
          <a:p>
            <a:pPr lvl="0"/>
            <a:r>
              <a:rPr lang="fr-FR"/>
              <a:t>Cliquez pour ajouter un titre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54677C3-899E-09F4-6C3E-FCB3FE67163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460565" y="2303026"/>
            <a:ext cx="7965457" cy="3497698"/>
          </a:xfrm>
        </p:spPr>
        <p:txBody>
          <a:bodyPr tIns="0" bIns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A55B9C0A-08AE-7F94-ED5C-08BD2CB6E5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358432" y="457200"/>
            <a:ext cx="1067589" cy="471492"/>
          </a:xfrm>
        </p:spPr>
        <p:txBody>
          <a:bodyPr/>
          <a:lstStyle>
            <a:lvl1pPr>
              <a:defRPr sz="1600">
                <a:latin typeface="Arial Black"/>
              </a:defRPr>
            </a:lvl1pPr>
          </a:lstStyle>
          <a:p>
            <a:pPr lvl="0"/>
            <a:fld id="{03A37C60-9EC8-D64B-A7D7-33D39BAB9F3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2687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9">
            <a:extLst>
              <a:ext uri="{FF2B5EF4-FFF2-40B4-BE49-F238E27FC236}">
                <a16:creationId xmlns:a16="http://schemas.microsoft.com/office/drawing/2014/main" id="{FF833429-7645-F409-C375-525B78F8E1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64806" y="1057275"/>
            <a:ext cx="7043614" cy="2520214"/>
          </a:xfrm>
        </p:spPr>
        <p:txBody>
          <a:bodyPr tIns="0" bIns="0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Cliquez pour ajouter un titre</a:t>
            </a:r>
          </a:p>
        </p:txBody>
      </p:sp>
      <p:sp>
        <p:nvSpPr>
          <p:cNvPr id="3" name="Image 0">
            <a:extLst>
              <a:ext uri="{FF2B5EF4-FFF2-40B4-BE49-F238E27FC236}">
                <a16:creationId xmlns:a16="http://schemas.microsoft.com/office/drawing/2014/main" id="{F1047D86-3E12-0251-D726-CA26992B3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568" y="-2779"/>
            <a:ext cx="3443292" cy="68913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43288"/>
              <a:gd name="f7" fmla="val 6891337"/>
              <a:gd name="f8" fmla="val 6891338"/>
              <a:gd name="f9" fmla="+- 0 0 -90"/>
              <a:gd name="f10" fmla="*/ f3 1 3443288"/>
              <a:gd name="f11" fmla="*/ f4 1 6891337"/>
              <a:gd name="f12" fmla="+- f7 0 f5"/>
              <a:gd name="f13" fmla="+- f6 0 f5"/>
              <a:gd name="f14" fmla="*/ f9 f0 1"/>
              <a:gd name="f15" fmla="*/ f13 1 3443288"/>
              <a:gd name="f16" fmla="*/ f12 1 6891337"/>
              <a:gd name="f17" fmla="*/ 3443288 f13 1"/>
              <a:gd name="f18" fmla="*/ 0 f12 1"/>
              <a:gd name="f19" fmla="*/ 0 f13 1"/>
              <a:gd name="f20" fmla="*/ 6891338 f12 1"/>
              <a:gd name="f21" fmla="*/ f14 1 f2"/>
              <a:gd name="f22" fmla="*/ f17 1 3443288"/>
              <a:gd name="f23" fmla="*/ f18 1 6891337"/>
              <a:gd name="f24" fmla="*/ f19 1 3443288"/>
              <a:gd name="f25" fmla="*/ f20 1 6891337"/>
              <a:gd name="f26" fmla="*/ f5 1 f15"/>
              <a:gd name="f27" fmla="*/ f6 1 f15"/>
              <a:gd name="f28" fmla="*/ f5 1 f16"/>
              <a:gd name="f29" fmla="*/ f7 1 f16"/>
              <a:gd name="f30" fmla="+- f21 0 f1"/>
              <a:gd name="f31" fmla="*/ f22 1 f15"/>
              <a:gd name="f32" fmla="*/ f23 1 f16"/>
              <a:gd name="f33" fmla="*/ f24 1 f15"/>
              <a:gd name="f34" fmla="*/ f25 1 f16"/>
              <a:gd name="f35" fmla="*/ f26 f10 1"/>
              <a:gd name="f36" fmla="*/ f27 f10 1"/>
              <a:gd name="f37" fmla="*/ f29 f11 1"/>
              <a:gd name="f38" fmla="*/ f28 f11 1"/>
              <a:gd name="f39" fmla="*/ f31 f10 1"/>
              <a:gd name="f40" fmla="*/ f32 f11 1"/>
              <a:gd name="f41" fmla="*/ f33 f10 1"/>
              <a:gd name="f42" fmla="*/ f3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39" y="f40"/>
              </a:cxn>
              <a:cxn ang="f30">
                <a:pos x="f41" y="f40"/>
              </a:cxn>
              <a:cxn ang="f30">
                <a:pos x="f41" y="f42"/>
              </a:cxn>
              <a:cxn ang="f30">
                <a:pos x="f39" y="f42"/>
              </a:cxn>
              <a:cxn ang="f30">
                <a:pos x="f39" y="f40"/>
              </a:cxn>
            </a:cxnLst>
            <a:rect l="f35" t="f38" r="f36" b="f37"/>
            <a:pathLst>
              <a:path w="3443288" h="6891337">
                <a:moveTo>
                  <a:pt x="f6" y="f5"/>
                </a:moveTo>
                <a:lnTo>
                  <a:pt x="f5" y="f5"/>
                </a:lnTo>
                <a:lnTo>
                  <a:pt x="f5" y="f8"/>
                </a:lnTo>
                <a:lnTo>
                  <a:pt x="f6" y="f8"/>
                </a:lnTo>
                <a:lnTo>
                  <a:pt x="f6" y="f5"/>
                </a:lnTo>
                <a:close/>
              </a:path>
            </a:pathLst>
          </a:custGeom>
          <a:solidFill>
            <a:srgbClr val="AAC3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pic>
        <p:nvPicPr>
          <p:cNvPr id="4" name="Image 1">
            <a:extLst>
              <a:ext uri="{FF2B5EF4-FFF2-40B4-BE49-F238E27FC236}">
                <a16:creationId xmlns:a16="http://schemas.microsoft.com/office/drawing/2014/main" id="{B8798092-F202-A377-1518-313A9BCB1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307" y="-2779"/>
            <a:ext cx="1734406" cy="51673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reeform: Forme 38">
            <a:extLst>
              <a:ext uri="{FF2B5EF4-FFF2-40B4-BE49-F238E27FC236}">
                <a16:creationId xmlns:a16="http://schemas.microsoft.com/office/drawing/2014/main" id="{190F5707-C9C3-544C-5EB8-DEE4F194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3" y="-2779"/>
            <a:ext cx="1716118" cy="17208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16115"/>
              <a:gd name="f7" fmla="val 1720853"/>
              <a:gd name="f8" fmla="val 93358"/>
              <a:gd name="f9" fmla="val 110348"/>
              <a:gd name="f10" fmla="val 887874"/>
              <a:gd name="f11" fmla="val 830686"/>
              <a:gd name="f12" fmla="val 1610112"/>
              <a:gd name="f13" fmla="val 1716029"/>
              <a:gd name="f14" fmla="val 1627151"/>
              <a:gd name="f15" fmla="val 1627237"/>
              <a:gd name="f16" fmla="val 821334"/>
              <a:gd name="f17" fmla="val 897252"/>
              <a:gd name="f18" fmla="val 16989"/>
              <a:gd name="f19" fmla="val 939499"/>
              <a:gd name="f20" fmla="val 779202"/>
              <a:gd name="f21" fmla="val 1703814"/>
              <a:gd name="f22" fmla="val 1716114"/>
              <a:gd name="f23" fmla="val 769850"/>
              <a:gd name="f24" fmla="val 948877"/>
              <a:gd name="f25" fmla="val 186798"/>
              <a:gd name="f26" fmla="val 203788"/>
              <a:gd name="f27" fmla="val 836248"/>
              <a:gd name="f28" fmla="val 882254"/>
              <a:gd name="f29" fmla="val 1516501"/>
              <a:gd name="f30" fmla="val 1716109"/>
              <a:gd name="f31" fmla="val 1533535"/>
              <a:gd name="f32" fmla="val 872812"/>
              <a:gd name="f33" fmla="val 845626"/>
              <a:gd name="f34" fmla="val 280155"/>
              <a:gd name="f35" fmla="val 297145"/>
              <a:gd name="f36" fmla="val 784537"/>
              <a:gd name="f37" fmla="val 933652"/>
              <a:gd name="f38" fmla="val 1422885"/>
              <a:gd name="f39" fmla="val 1439924"/>
              <a:gd name="f40" fmla="val 924300"/>
              <a:gd name="f41" fmla="val 794001"/>
              <a:gd name="f42" fmla="val 373512"/>
              <a:gd name="f43" fmla="val 390502"/>
              <a:gd name="f44" fmla="val 732911"/>
              <a:gd name="f45" fmla="val 985135"/>
              <a:gd name="f46" fmla="val 1329184"/>
              <a:gd name="f47" fmla="val 1346223"/>
              <a:gd name="f48" fmla="val 1346308"/>
              <a:gd name="f49" fmla="val 975783"/>
              <a:gd name="f50" fmla="val 742375"/>
              <a:gd name="f51" fmla="val 466953"/>
              <a:gd name="f52" fmla="val 483944"/>
              <a:gd name="f53" fmla="val 681286"/>
              <a:gd name="f54" fmla="val 1036704"/>
              <a:gd name="f55" fmla="val 1235573"/>
              <a:gd name="f56" fmla="val 1716110"/>
              <a:gd name="f57" fmla="val 1252607"/>
              <a:gd name="f58" fmla="val 1027347"/>
              <a:gd name="f59" fmla="val 690664"/>
              <a:gd name="f60" fmla="val 560310"/>
              <a:gd name="f61" fmla="val 577297"/>
              <a:gd name="f62" fmla="val 629660"/>
              <a:gd name="f63" fmla="val 1088188"/>
              <a:gd name="f64" fmla="val 1141957"/>
              <a:gd name="f65" fmla="val 1158991"/>
              <a:gd name="f66" fmla="val 1078835"/>
              <a:gd name="f67" fmla="val 639038"/>
              <a:gd name="f68" fmla="val 653668"/>
              <a:gd name="f69" fmla="val 670655"/>
              <a:gd name="f70" fmla="val 578035"/>
              <a:gd name="f71" fmla="val 1139586"/>
              <a:gd name="f72" fmla="val 1048255"/>
              <a:gd name="f73" fmla="val 1065294"/>
              <a:gd name="f74" fmla="val 1065380"/>
              <a:gd name="f75" fmla="val 1130319"/>
              <a:gd name="f76" fmla="val 587499"/>
              <a:gd name="f77" fmla="val 747112"/>
              <a:gd name="f78" fmla="val 764104"/>
              <a:gd name="f79" fmla="val 526409"/>
              <a:gd name="f80" fmla="val 1191155"/>
              <a:gd name="f81" fmla="val 954644"/>
              <a:gd name="f82" fmla="val 971678"/>
              <a:gd name="f83" fmla="val 1181802"/>
              <a:gd name="f84" fmla="val 535787"/>
              <a:gd name="f85" fmla="val 840465"/>
              <a:gd name="f86" fmla="val 857452"/>
              <a:gd name="f87" fmla="val 474783"/>
              <a:gd name="f88" fmla="val 1242638"/>
              <a:gd name="f89" fmla="val 861028"/>
              <a:gd name="f90" fmla="val 878062"/>
              <a:gd name="f91" fmla="val 1233281"/>
              <a:gd name="f92" fmla="val 484162"/>
              <a:gd name="f93" fmla="val 933823"/>
              <a:gd name="f94" fmla="val 950810"/>
              <a:gd name="f95" fmla="val 423157"/>
              <a:gd name="f96" fmla="val 1294121"/>
              <a:gd name="f97" fmla="val 767327"/>
              <a:gd name="f98" fmla="val 784366"/>
              <a:gd name="f99" fmla="val 784451"/>
              <a:gd name="f100" fmla="val 1284769"/>
              <a:gd name="f101" fmla="val 432536"/>
              <a:gd name="f102" fmla="val 1027262"/>
              <a:gd name="f103" fmla="val 1044254"/>
              <a:gd name="f104" fmla="val 371532"/>
              <a:gd name="f105" fmla="val 1345685"/>
              <a:gd name="f106" fmla="val 673716"/>
              <a:gd name="f107" fmla="val 690750"/>
              <a:gd name="f108" fmla="val 1336248"/>
              <a:gd name="f109" fmla="val 380824"/>
              <a:gd name="f110" fmla="val 1120625"/>
              <a:gd name="f111" fmla="val 1137612"/>
              <a:gd name="f112" fmla="val 319820"/>
              <a:gd name="f113" fmla="val 1397088"/>
              <a:gd name="f114" fmla="val 580100"/>
              <a:gd name="f115" fmla="val 597134"/>
              <a:gd name="f116" fmla="val 1387736"/>
              <a:gd name="f117" fmla="val 329285"/>
              <a:gd name="f118" fmla="val 1213978"/>
              <a:gd name="f119" fmla="val 1230965"/>
              <a:gd name="f120" fmla="val 268195"/>
              <a:gd name="f121" fmla="val 1448571"/>
              <a:gd name="f122" fmla="val 486398"/>
              <a:gd name="f123" fmla="val 503437"/>
              <a:gd name="f124" fmla="val 503523"/>
              <a:gd name="f125" fmla="val 1439214"/>
              <a:gd name="f126" fmla="val 277659"/>
              <a:gd name="f127" fmla="val 1307422"/>
              <a:gd name="f128" fmla="val 1324414"/>
              <a:gd name="f129" fmla="val 216569"/>
              <a:gd name="f130" fmla="val 1500141"/>
              <a:gd name="f131" fmla="val 392784"/>
              <a:gd name="f132" fmla="val 409821"/>
              <a:gd name="f133" fmla="val 1490703"/>
              <a:gd name="f134" fmla="val 225948"/>
              <a:gd name="f135" fmla="val 1400775"/>
              <a:gd name="f136" fmla="val 1417762"/>
              <a:gd name="f137" fmla="val 164944"/>
              <a:gd name="f138" fmla="val 1551619"/>
              <a:gd name="f139" fmla="val 299170"/>
              <a:gd name="f140" fmla="val 316207"/>
              <a:gd name="f141" fmla="val 1542266"/>
              <a:gd name="f142" fmla="val 174322"/>
              <a:gd name="f143" fmla="val 1494133"/>
              <a:gd name="f144" fmla="val 1511120"/>
              <a:gd name="f145" fmla="val 113318"/>
              <a:gd name="f146" fmla="val 1603017"/>
              <a:gd name="f147" fmla="val 205556"/>
              <a:gd name="f148" fmla="val 222592"/>
              <a:gd name="f149" fmla="val 1593750"/>
              <a:gd name="f150" fmla="val 122783"/>
              <a:gd name="f151" fmla="+- 0 0 -90"/>
              <a:gd name="f152" fmla="*/ f3 1 1716115"/>
              <a:gd name="f153" fmla="*/ f4 1 1720853"/>
              <a:gd name="f154" fmla="+- f7 0 f5"/>
              <a:gd name="f155" fmla="+- f6 0 f5"/>
              <a:gd name="f156" fmla="*/ f151 f0 1"/>
              <a:gd name="f157" fmla="*/ f155 1 1716115"/>
              <a:gd name="f158" fmla="*/ f154 1 1720853"/>
              <a:gd name="f159" fmla="*/ 93358 f155 1"/>
              <a:gd name="f160" fmla="*/ 0 f154 1"/>
              <a:gd name="f161" fmla="*/ 110348 f155 1"/>
              <a:gd name="f162" fmla="*/ 1716029 f155 1"/>
              <a:gd name="f163" fmla="*/ 1610112 f154 1"/>
              <a:gd name="f164" fmla="*/ 1627151 f154 1"/>
              <a:gd name="f165" fmla="*/ 1716115 f155 1"/>
              <a:gd name="f166" fmla="*/ 1627237 f154 1"/>
              <a:gd name="f167" fmla="*/ 0 f155 1"/>
              <a:gd name="f168" fmla="*/ 16989 f155 1"/>
              <a:gd name="f169" fmla="*/ 1716114 f155 1"/>
              <a:gd name="f170" fmla="*/ 1703814 f154 1"/>
              <a:gd name="f171" fmla="*/ 1720853 f154 1"/>
              <a:gd name="f172" fmla="*/ 186798 f155 1"/>
              <a:gd name="f173" fmla="*/ 203788 f155 1"/>
              <a:gd name="f174" fmla="*/ 1716109 f155 1"/>
              <a:gd name="f175" fmla="*/ 1516501 f154 1"/>
              <a:gd name="f176" fmla="*/ 1533535 f154 1"/>
              <a:gd name="f177" fmla="*/ 280155 f155 1"/>
              <a:gd name="f178" fmla="*/ 297145 f155 1"/>
              <a:gd name="f179" fmla="*/ 1422885 f154 1"/>
              <a:gd name="f180" fmla="*/ 1439924 f154 1"/>
              <a:gd name="f181" fmla="*/ 373512 f155 1"/>
              <a:gd name="f182" fmla="*/ 390502 f155 1"/>
              <a:gd name="f183" fmla="*/ 1329184 f154 1"/>
              <a:gd name="f184" fmla="*/ 1346223 f154 1"/>
              <a:gd name="f185" fmla="*/ 1346308 f154 1"/>
              <a:gd name="f186" fmla="*/ 466953 f155 1"/>
              <a:gd name="f187" fmla="*/ 483944 f155 1"/>
              <a:gd name="f188" fmla="*/ 1716110 f155 1"/>
              <a:gd name="f189" fmla="*/ 1235573 f154 1"/>
              <a:gd name="f190" fmla="*/ 1252607 f154 1"/>
              <a:gd name="f191" fmla="*/ 560310 f155 1"/>
              <a:gd name="f192" fmla="*/ 577297 f155 1"/>
              <a:gd name="f193" fmla="*/ 1141957 f154 1"/>
              <a:gd name="f194" fmla="*/ 1158991 f154 1"/>
              <a:gd name="f195" fmla="*/ 653668 f155 1"/>
              <a:gd name="f196" fmla="*/ 670655 f155 1"/>
              <a:gd name="f197" fmla="*/ 1048255 f154 1"/>
              <a:gd name="f198" fmla="*/ 1065294 f154 1"/>
              <a:gd name="f199" fmla="*/ 1065380 f154 1"/>
              <a:gd name="f200" fmla="*/ 747112 f155 1"/>
              <a:gd name="f201" fmla="*/ 764104 f155 1"/>
              <a:gd name="f202" fmla="*/ 954644 f154 1"/>
              <a:gd name="f203" fmla="*/ 971678 f154 1"/>
              <a:gd name="f204" fmla="*/ 840465 f155 1"/>
              <a:gd name="f205" fmla="*/ 857452 f155 1"/>
              <a:gd name="f206" fmla="*/ 861028 f154 1"/>
              <a:gd name="f207" fmla="*/ 878062 f154 1"/>
              <a:gd name="f208" fmla="*/ 933823 f155 1"/>
              <a:gd name="f209" fmla="*/ 950810 f155 1"/>
              <a:gd name="f210" fmla="*/ 767327 f154 1"/>
              <a:gd name="f211" fmla="*/ 784366 f154 1"/>
              <a:gd name="f212" fmla="*/ 784451 f154 1"/>
              <a:gd name="f213" fmla="*/ 1027262 f155 1"/>
              <a:gd name="f214" fmla="*/ 1044254 f155 1"/>
              <a:gd name="f215" fmla="*/ 673716 f154 1"/>
              <a:gd name="f216" fmla="*/ 690750 f154 1"/>
              <a:gd name="f217" fmla="*/ 1120625 f155 1"/>
              <a:gd name="f218" fmla="*/ 1137612 f155 1"/>
              <a:gd name="f219" fmla="*/ 580100 f154 1"/>
              <a:gd name="f220" fmla="*/ 597134 f154 1"/>
              <a:gd name="f221" fmla="*/ 1213978 f155 1"/>
              <a:gd name="f222" fmla="*/ 1230965 f155 1"/>
              <a:gd name="f223" fmla="*/ 486398 f154 1"/>
              <a:gd name="f224" fmla="*/ 503437 f154 1"/>
              <a:gd name="f225" fmla="*/ 503523 f154 1"/>
              <a:gd name="f226" fmla="*/ 1307422 f155 1"/>
              <a:gd name="f227" fmla="*/ 1324414 f155 1"/>
              <a:gd name="f228" fmla="*/ 392784 f154 1"/>
              <a:gd name="f229" fmla="*/ 409821 f154 1"/>
              <a:gd name="f230" fmla="*/ 1400775 f155 1"/>
              <a:gd name="f231" fmla="*/ 1417762 f155 1"/>
              <a:gd name="f232" fmla="*/ 299170 f154 1"/>
              <a:gd name="f233" fmla="*/ 316207 f154 1"/>
              <a:gd name="f234" fmla="*/ 1494133 f155 1"/>
              <a:gd name="f235" fmla="*/ 1511120 f155 1"/>
              <a:gd name="f236" fmla="*/ 205556 f154 1"/>
              <a:gd name="f237" fmla="*/ 222592 f154 1"/>
              <a:gd name="f238" fmla="*/ f156 1 f2"/>
              <a:gd name="f239" fmla="*/ f159 1 1716115"/>
              <a:gd name="f240" fmla="*/ f160 1 1720853"/>
              <a:gd name="f241" fmla="*/ f161 1 1716115"/>
              <a:gd name="f242" fmla="*/ f162 1 1716115"/>
              <a:gd name="f243" fmla="*/ f163 1 1720853"/>
              <a:gd name="f244" fmla="*/ f164 1 1720853"/>
              <a:gd name="f245" fmla="*/ f165 1 1716115"/>
              <a:gd name="f246" fmla="*/ f166 1 1720853"/>
              <a:gd name="f247" fmla="*/ f167 1 1716115"/>
              <a:gd name="f248" fmla="*/ f168 1 1716115"/>
              <a:gd name="f249" fmla="*/ f169 1 1716115"/>
              <a:gd name="f250" fmla="*/ f170 1 1720853"/>
              <a:gd name="f251" fmla="*/ f171 1 1720853"/>
              <a:gd name="f252" fmla="*/ f172 1 1716115"/>
              <a:gd name="f253" fmla="*/ f173 1 1716115"/>
              <a:gd name="f254" fmla="*/ f174 1 1716115"/>
              <a:gd name="f255" fmla="*/ f175 1 1720853"/>
              <a:gd name="f256" fmla="*/ f176 1 1720853"/>
              <a:gd name="f257" fmla="*/ f177 1 1716115"/>
              <a:gd name="f258" fmla="*/ f178 1 1716115"/>
              <a:gd name="f259" fmla="*/ f179 1 1720853"/>
              <a:gd name="f260" fmla="*/ f180 1 1720853"/>
              <a:gd name="f261" fmla="*/ f181 1 1716115"/>
              <a:gd name="f262" fmla="*/ f182 1 1716115"/>
              <a:gd name="f263" fmla="*/ f183 1 1720853"/>
              <a:gd name="f264" fmla="*/ f184 1 1720853"/>
              <a:gd name="f265" fmla="*/ f185 1 1720853"/>
              <a:gd name="f266" fmla="*/ f186 1 1716115"/>
              <a:gd name="f267" fmla="*/ f187 1 1716115"/>
              <a:gd name="f268" fmla="*/ f188 1 1716115"/>
              <a:gd name="f269" fmla="*/ f189 1 1720853"/>
              <a:gd name="f270" fmla="*/ f190 1 1720853"/>
              <a:gd name="f271" fmla="*/ f191 1 1716115"/>
              <a:gd name="f272" fmla="*/ f192 1 1716115"/>
              <a:gd name="f273" fmla="*/ f193 1 1720853"/>
              <a:gd name="f274" fmla="*/ f194 1 1720853"/>
              <a:gd name="f275" fmla="*/ f195 1 1716115"/>
              <a:gd name="f276" fmla="*/ f196 1 1716115"/>
              <a:gd name="f277" fmla="*/ f197 1 1720853"/>
              <a:gd name="f278" fmla="*/ f198 1 1720853"/>
              <a:gd name="f279" fmla="*/ f199 1 1720853"/>
              <a:gd name="f280" fmla="*/ f200 1 1716115"/>
              <a:gd name="f281" fmla="*/ f201 1 1716115"/>
              <a:gd name="f282" fmla="*/ f202 1 1720853"/>
              <a:gd name="f283" fmla="*/ f203 1 1720853"/>
              <a:gd name="f284" fmla="*/ f204 1 1716115"/>
              <a:gd name="f285" fmla="*/ f205 1 1716115"/>
              <a:gd name="f286" fmla="*/ f206 1 1720853"/>
              <a:gd name="f287" fmla="*/ f207 1 1720853"/>
              <a:gd name="f288" fmla="*/ f208 1 1716115"/>
              <a:gd name="f289" fmla="*/ f209 1 1716115"/>
              <a:gd name="f290" fmla="*/ f210 1 1720853"/>
              <a:gd name="f291" fmla="*/ f211 1 1720853"/>
              <a:gd name="f292" fmla="*/ f212 1 1720853"/>
              <a:gd name="f293" fmla="*/ f213 1 1716115"/>
              <a:gd name="f294" fmla="*/ f214 1 1716115"/>
              <a:gd name="f295" fmla="*/ f215 1 1720853"/>
              <a:gd name="f296" fmla="*/ f216 1 1720853"/>
              <a:gd name="f297" fmla="*/ f217 1 1716115"/>
              <a:gd name="f298" fmla="*/ f218 1 1716115"/>
              <a:gd name="f299" fmla="*/ f219 1 1720853"/>
              <a:gd name="f300" fmla="*/ f220 1 1720853"/>
              <a:gd name="f301" fmla="*/ f221 1 1716115"/>
              <a:gd name="f302" fmla="*/ f222 1 1716115"/>
              <a:gd name="f303" fmla="*/ f223 1 1720853"/>
              <a:gd name="f304" fmla="*/ f224 1 1720853"/>
              <a:gd name="f305" fmla="*/ f225 1 1720853"/>
              <a:gd name="f306" fmla="*/ f226 1 1716115"/>
              <a:gd name="f307" fmla="*/ f227 1 1716115"/>
              <a:gd name="f308" fmla="*/ f228 1 1720853"/>
              <a:gd name="f309" fmla="*/ f229 1 1720853"/>
              <a:gd name="f310" fmla="*/ f230 1 1716115"/>
              <a:gd name="f311" fmla="*/ f231 1 1716115"/>
              <a:gd name="f312" fmla="*/ f232 1 1720853"/>
              <a:gd name="f313" fmla="*/ f233 1 1720853"/>
              <a:gd name="f314" fmla="*/ f234 1 1716115"/>
              <a:gd name="f315" fmla="*/ f235 1 1716115"/>
              <a:gd name="f316" fmla="*/ f236 1 1720853"/>
              <a:gd name="f317" fmla="*/ f237 1 1720853"/>
              <a:gd name="f318" fmla="*/ f5 1 f157"/>
              <a:gd name="f319" fmla="*/ f6 1 f157"/>
              <a:gd name="f320" fmla="*/ f5 1 f158"/>
              <a:gd name="f321" fmla="*/ f7 1 f158"/>
              <a:gd name="f322" fmla="+- f238 0 f1"/>
              <a:gd name="f323" fmla="*/ f239 1 f157"/>
              <a:gd name="f324" fmla="*/ f240 1 f158"/>
              <a:gd name="f325" fmla="*/ f241 1 f157"/>
              <a:gd name="f326" fmla="*/ f242 1 f157"/>
              <a:gd name="f327" fmla="*/ f243 1 f158"/>
              <a:gd name="f328" fmla="*/ f244 1 f158"/>
              <a:gd name="f329" fmla="*/ f245 1 f157"/>
              <a:gd name="f330" fmla="*/ f246 1 f158"/>
              <a:gd name="f331" fmla="*/ f247 1 f157"/>
              <a:gd name="f332" fmla="*/ f248 1 f157"/>
              <a:gd name="f333" fmla="*/ f249 1 f157"/>
              <a:gd name="f334" fmla="*/ f250 1 f158"/>
              <a:gd name="f335" fmla="*/ f251 1 f158"/>
              <a:gd name="f336" fmla="*/ f252 1 f157"/>
              <a:gd name="f337" fmla="*/ f253 1 f157"/>
              <a:gd name="f338" fmla="*/ f254 1 f157"/>
              <a:gd name="f339" fmla="*/ f255 1 f158"/>
              <a:gd name="f340" fmla="*/ f256 1 f158"/>
              <a:gd name="f341" fmla="*/ f257 1 f157"/>
              <a:gd name="f342" fmla="*/ f258 1 f157"/>
              <a:gd name="f343" fmla="*/ f259 1 f158"/>
              <a:gd name="f344" fmla="*/ f260 1 f158"/>
              <a:gd name="f345" fmla="*/ f261 1 f157"/>
              <a:gd name="f346" fmla="*/ f262 1 f157"/>
              <a:gd name="f347" fmla="*/ f263 1 f158"/>
              <a:gd name="f348" fmla="*/ f264 1 f158"/>
              <a:gd name="f349" fmla="*/ f265 1 f158"/>
              <a:gd name="f350" fmla="*/ f266 1 f157"/>
              <a:gd name="f351" fmla="*/ f267 1 f157"/>
              <a:gd name="f352" fmla="*/ f268 1 f157"/>
              <a:gd name="f353" fmla="*/ f269 1 f158"/>
              <a:gd name="f354" fmla="*/ f270 1 f158"/>
              <a:gd name="f355" fmla="*/ f271 1 f157"/>
              <a:gd name="f356" fmla="*/ f272 1 f157"/>
              <a:gd name="f357" fmla="*/ f273 1 f158"/>
              <a:gd name="f358" fmla="*/ f274 1 f158"/>
              <a:gd name="f359" fmla="*/ f275 1 f157"/>
              <a:gd name="f360" fmla="*/ f276 1 f157"/>
              <a:gd name="f361" fmla="*/ f277 1 f158"/>
              <a:gd name="f362" fmla="*/ f278 1 f158"/>
              <a:gd name="f363" fmla="*/ f279 1 f158"/>
              <a:gd name="f364" fmla="*/ f280 1 f157"/>
              <a:gd name="f365" fmla="*/ f281 1 f157"/>
              <a:gd name="f366" fmla="*/ f282 1 f158"/>
              <a:gd name="f367" fmla="*/ f283 1 f158"/>
              <a:gd name="f368" fmla="*/ f284 1 f157"/>
              <a:gd name="f369" fmla="*/ f285 1 f157"/>
              <a:gd name="f370" fmla="*/ f286 1 f158"/>
              <a:gd name="f371" fmla="*/ f287 1 f158"/>
              <a:gd name="f372" fmla="*/ f288 1 f157"/>
              <a:gd name="f373" fmla="*/ f289 1 f157"/>
              <a:gd name="f374" fmla="*/ f290 1 f158"/>
              <a:gd name="f375" fmla="*/ f291 1 f158"/>
              <a:gd name="f376" fmla="*/ f292 1 f158"/>
              <a:gd name="f377" fmla="*/ f293 1 f157"/>
              <a:gd name="f378" fmla="*/ f294 1 f157"/>
              <a:gd name="f379" fmla="*/ f295 1 f158"/>
              <a:gd name="f380" fmla="*/ f296 1 f158"/>
              <a:gd name="f381" fmla="*/ f297 1 f157"/>
              <a:gd name="f382" fmla="*/ f298 1 f157"/>
              <a:gd name="f383" fmla="*/ f299 1 f158"/>
              <a:gd name="f384" fmla="*/ f300 1 f158"/>
              <a:gd name="f385" fmla="*/ f301 1 f157"/>
              <a:gd name="f386" fmla="*/ f302 1 f157"/>
              <a:gd name="f387" fmla="*/ f303 1 f158"/>
              <a:gd name="f388" fmla="*/ f304 1 f158"/>
              <a:gd name="f389" fmla="*/ f305 1 f158"/>
              <a:gd name="f390" fmla="*/ f306 1 f157"/>
              <a:gd name="f391" fmla="*/ f307 1 f157"/>
              <a:gd name="f392" fmla="*/ f308 1 f158"/>
              <a:gd name="f393" fmla="*/ f309 1 f158"/>
              <a:gd name="f394" fmla="*/ f310 1 f157"/>
              <a:gd name="f395" fmla="*/ f311 1 f157"/>
              <a:gd name="f396" fmla="*/ f312 1 f158"/>
              <a:gd name="f397" fmla="*/ f313 1 f158"/>
              <a:gd name="f398" fmla="*/ f314 1 f157"/>
              <a:gd name="f399" fmla="*/ f315 1 f157"/>
              <a:gd name="f400" fmla="*/ f316 1 f158"/>
              <a:gd name="f401" fmla="*/ f317 1 f158"/>
              <a:gd name="f402" fmla="*/ f318 f152 1"/>
              <a:gd name="f403" fmla="*/ f319 f152 1"/>
              <a:gd name="f404" fmla="*/ f321 f153 1"/>
              <a:gd name="f405" fmla="*/ f320 f153 1"/>
              <a:gd name="f406" fmla="*/ f323 f152 1"/>
              <a:gd name="f407" fmla="*/ f324 f153 1"/>
              <a:gd name="f408" fmla="*/ f325 f152 1"/>
              <a:gd name="f409" fmla="*/ f326 f152 1"/>
              <a:gd name="f410" fmla="*/ f327 f153 1"/>
              <a:gd name="f411" fmla="*/ f328 f153 1"/>
              <a:gd name="f412" fmla="*/ f329 f152 1"/>
              <a:gd name="f413" fmla="*/ f330 f153 1"/>
              <a:gd name="f414" fmla="*/ f331 f152 1"/>
              <a:gd name="f415" fmla="*/ f332 f152 1"/>
              <a:gd name="f416" fmla="*/ f333 f152 1"/>
              <a:gd name="f417" fmla="*/ f334 f153 1"/>
              <a:gd name="f418" fmla="*/ f335 f153 1"/>
              <a:gd name="f419" fmla="*/ f336 f152 1"/>
              <a:gd name="f420" fmla="*/ f337 f152 1"/>
              <a:gd name="f421" fmla="*/ f338 f152 1"/>
              <a:gd name="f422" fmla="*/ f339 f153 1"/>
              <a:gd name="f423" fmla="*/ f340 f153 1"/>
              <a:gd name="f424" fmla="*/ f341 f152 1"/>
              <a:gd name="f425" fmla="*/ f342 f152 1"/>
              <a:gd name="f426" fmla="*/ f343 f153 1"/>
              <a:gd name="f427" fmla="*/ f344 f153 1"/>
              <a:gd name="f428" fmla="*/ f345 f152 1"/>
              <a:gd name="f429" fmla="*/ f346 f152 1"/>
              <a:gd name="f430" fmla="*/ f347 f153 1"/>
              <a:gd name="f431" fmla="*/ f348 f153 1"/>
              <a:gd name="f432" fmla="*/ f349 f153 1"/>
              <a:gd name="f433" fmla="*/ f350 f152 1"/>
              <a:gd name="f434" fmla="*/ f351 f152 1"/>
              <a:gd name="f435" fmla="*/ f352 f152 1"/>
              <a:gd name="f436" fmla="*/ f353 f153 1"/>
              <a:gd name="f437" fmla="*/ f354 f153 1"/>
              <a:gd name="f438" fmla="*/ f355 f152 1"/>
              <a:gd name="f439" fmla="*/ f356 f152 1"/>
              <a:gd name="f440" fmla="*/ f357 f153 1"/>
              <a:gd name="f441" fmla="*/ f358 f153 1"/>
              <a:gd name="f442" fmla="*/ f359 f152 1"/>
              <a:gd name="f443" fmla="*/ f360 f152 1"/>
              <a:gd name="f444" fmla="*/ f361 f153 1"/>
              <a:gd name="f445" fmla="*/ f362 f153 1"/>
              <a:gd name="f446" fmla="*/ f363 f153 1"/>
              <a:gd name="f447" fmla="*/ f364 f152 1"/>
              <a:gd name="f448" fmla="*/ f365 f152 1"/>
              <a:gd name="f449" fmla="*/ f366 f153 1"/>
              <a:gd name="f450" fmla="*/ f367 f153 1"/>
              <a:gd name="f451" fmla="*/ f368 f152 1"/>
              <a:gd name="f452" fmla="*/ f369 f152 1"/>
              <a:gd name="f453" fmla="*/ f370 f153 1"/>
              <a:gd name="f454" fmla="*/ f371 f153 1"/>
              <a:gd name="f455" fmla="*/ f372 f152 1"/>
              <a:gd name="f456" fmla="*/ f373 f152 1"/>
              <a:gd name="f457" fmla="*/ f374 f153 1"/>
              <a:gd name="f458" fmla="*/ f375 f153 1"/>
              <a:gd name="f459" fmla="*/ f376 f153 1"/>
              <a:gd name="f460" fmla="*/ f377 f152 1"/>
              <a:gd name="f461" fmla="*/ f378 f152 1"/>
              <a:gd name="f462" fmla="*/ f379 f153 1"/>
              <a:gd name="f463" fmla="*/ f380 f153 1"/>
              <a:gd name="f464" fmla="*/ f381 f152 1"/>
              <a:gd name="f465" fmla="*/ f382 f152 1"/>
              <a:gd name="f466" fmla="*/ f383 f153 1"/>
              <a:gd name="f467" fmla="*/ f384 f153 1"/>
              <a:gd name="f468" fmla="*/ f385 f152 1"/>
              <a:gd name="f469" fmla="*/ f386 f152 1"/>
              <a:gd name="f470" fmla="*/ f387 f153 1"/>
              <a:gd name="f471" fmla="*/ f388 f153 1"/>
              <a:gd name="f472" fmla="*/ f389 f153 1"/>
              <a:gd name="f473" fmla="*/ f390 f152 1"/>
              <a:gd name="f474" fmla="*/ f391 f152 1"/>
              <a:gd name="f475" fmla="*/ f392 f153 1"/>
              <a:gd name="f476" fmla="*/ f393 f153 1"/>
              <a:gd name="f477" fmla="*/ f394 f152 1"/>
              <a:gd name="f478" fmla="*/ f395 f152 1"/>
              <a:gd name="f479" fmla="*/ f396 f153 1"/>
              <a:gd name="f480" fmla="*/ f397 f153 1"/>
              <a:gd name="f481" fmla="*/ f398 f152 1"/>
              <a:gd name="f482" fmla="*/ f399 f152 1"/>
              <a:gd name="f483" fmla="*/ f400 f153 1"/>
              <a:gd name="f484" fmla="*/ f401 f1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2">
                <a:pos x="f406" y="f407"/>
              </a:cxn>
              <a:cxn ang="f322">
                <a:pos x="f408" y="f407"/>
              </a:cxn>
              <a:cxn ang="f322">
                <a:pos x="f409" y="f410"/>
              </a:cxn>
              <a:cxn ang="f322">
                <a:pos x="f409" y="f411"/>
              </a:cxn>
              <a:cxn ang="f322">
                <a:pos x="f412" y="f413"/>
              </a:cxn>
              <a:cxn ang="f322">
                <a:pos x="f406" y="f407"/>
              </a:cxn>
              <a:cxn ang="f322">
                <a:pos x="f414" y="f407"/>
              </a:cxn>
              <a:cxn ang="f322">
                <a:pos x="f415" y="f407"/>
              </a:cxn>
              <a:cxn ang="f322">
                <a:pos x="f416" y="f417"/>
              </a:cxn>
              <a:cxn ang="f322">
                <a:pos x="f416" y="f418"/>
              </a:cxn>
              <a:cxn ang="f322">
                <a:pos x="f414" y="f407"/>
              </a:cxn>
              <a:cxn ang="f322">
                <a:pos x="f419" y="f407"/>
              </a:cxn>
              <a:cxn ang="f322">
                <a:pos x="f420" y="f407"/>
              </a:cxn>
              <a:cxn ang="f322">
                <a:pos x="f421" y="f422"/>
              </a:cxn>
              <a:cxn ang="f322">
                <a:pos x="f421" y="f423"/>
              </a:cxn>
              <a:cxn ang="f322">
                <a:pos x="f419" y="f407"/>
              </a:cxn>
              <a:cxn ang="f322">
                <a:pos x="f424" y="f407"/>
              </a:cxn>
              <a:cxn ang="f322">
                <a:pos x="f425" y="f407"/>
              </a:cxn>
              <a:cxn ang="f322">
                <a:pos x="f416" y="f426"/>
              </a:cxn>
              <a:cxn ang="f322">
                <a:pos x="f416" y="f427"/>
              </a:cxn>
              <a:cxn ang="f322">
                <a:pos x="f424" y="f407"/>
              </a:cxn>
              <a:cxn ang="f322">
                <a:pos x="f428" y="f407"/>
              </a:cxn>
              <a:cxn ang="f322">
                <a:pos x="f429" y="f407"/>
              </a:cxn>
              <a:cxn ang="f322">
                <a:pos x="f409" y="f430"/>
              </a:cxn>
              <a:cxn ang="f322">
                <a:pos x="f409" y="f431"/>
              </a:cxn>
              <a:cxn ang="f322">
                <a:pos x="f416" y="f432"/>
              </a:cxn>
              <a:cxn ang="f322">
                <a:pos x="f428" y="f407"/>
              </a:cxn>
              <a:cxn ang="f322">
                <a:pos x="f433" y="f407"/>
              </a:cxn>
              <a:cxn ang="f322">
                <a:pos x="f434" y="f407"/>
              </a:cxn>
              <a:cxn ang="f322">
                <a:pos x="f435" y="f436"/>
              </a:cxn>
              <a:cxn ang="f322">
                <a:pos x="f435" y="f437"/>
              </a:cxn>
              <a:cxn ang="f322">
                <a:pos x="f433" y="f407"/>
              </a:cxn>
              <a:cxn ang="f322">
                <a:pos x="f438" y="f407"/>
              </a:cxn>
              <a:cxn ang="f322">
                <a:pos x="f439" y="f407"/>
              </a:cxn>
              <a:cxn ang="f322">
                <a:pos x="f421" y="f440"/>
              </a:cxn>
              <a:cxn ang="f322">
                <a:pos x="f421" y="f441"/>
              </a:cxn>
              <a:cxn ang="f322">
                <a:pos x="f438" y="f407"/>
              </a:cxn>
              <a:cxn ang="f322">
                <a:pos x="f442" y="f407"/>
              </a:cxn>
              <a:cxn ang="f322">
                <a:pos x="f443" y="f407"/>
              </a:cxn>
              <a:cxn ang="f322">
                <a:pos x="f409" y="f444"/>
              </a:cxn>
              <a:cxn ang="f322">
                <a:pos x="f409" y="f445"/>
              </a:cxn>
              <a:cxn ang="f322">
                <a:pos x="f416" y="f446"/>
              </a:cxn>
              <a:cxn ang="f322">
                <a:pos x="f442" y="f407"/>
              </a:cxn>
              <a:cxn ang="f322">
                <a:pos x="f447" y="f407"/>
              </a:cxn>
              <a:cxn ang="f322">
                <a:pos x="f448" y="f407"/>
              </a:cxn>
              <a:cxn ang="f322">
                <a:pos x="f412" y="f449"/>
              </a:cxn>
              <a:cxn ang="f322">
                <a:pos x="f412" y="f450"/>
              </a:cxn>
              <a:cxn ang="f322">
                <a:pos x="f447" y="f407"/>
              </a:cxn>
              <a:cxn ang="f322">
                <a:pos x="f451" y="f407"/>
              </a:cxn>
              <a:cxn ang="f322">
                <a:pos x="f452" y="f407"/>
              </a:cxn>
              <a:cxn ang="f322">
                <a:pos x="f421" y="f453"/>
              </a:cxn>
              <a:cxn ang="f322">
                <a:pos x="f421" y="f454"/>
              </a:cxn>
              <a:cxn ang="f322">
                <a:pos x="f451" y="f407"/>
              </a:cxn>
              <a:cxn ang="f322">
                <a:pos x="f455" y="f407"/>
              </a:cxn>
              <a:cxn ang="f322">
                <a:pos x="f456" y="f407"/>
              </a:cxn>
              <a:cxn ang="f322">
                <a:pos x="f416" y="f457"/>
              </a:cxn>
              <a:cxn ang="f322">
                <a:pos x="f416" y="f458"/>
              </a:cxn>
              <a:cxn ang="f322">
                <a:pos x="f416" y="f459"/>
              </a:cxn>
              <a:cxn ang="f322">
                <a:pos x="f455" y="f407"/>
              </a:cxn>
              <a:cxn ang="f322">
                <a:pos x="f460" y="f407"/>
              </a:cxn>
              <a:cxn ang="f322">
                <a:pos x="f461" y="f407"/>
              </a:cxn>
              <a:cxn ang="f322">
                <a:pos x="f435" y="f462"/>
              </a:cxn>
              <a:cxn ang="f322">
                <a:pos x="f435" y="f463"/>
              </a:cxn>
              <a:cxn ang="f322">
                <a:pos x="f460" y="f407"/>
              </a:cxn>
              <a:cxn ang="f322">
                <a:pos x="f464" y="f407"/>
              </a:cxn>
              <a:cxn ang="f322">
                <a:pos x="f465" y="f407"/>
              </a:cxn>
              <a:cxn ang="f322">
                <a:pos x="f412" y="f466"/>
              </a:cxn>
              <a:cxn ang="f322">
                <a:pos x="f412" y="f467"/>
              </a:cxn>
              <a:cxn ang="f322">
                <a:pos x="f464" y="f407"/>
              </a:cxn>
              <a:cxn ang="f322">
                <a:pos x="f468" y="f407"/>
              </a:cxn>
              <a:cxn ang="f322">
                <a:pos x="f469" y="f407"/>
              </a:cxn>
              <a:cxn ang="f322">
                <a:pos x="f421" y="f470"/>
              </a:cxn>
              <a:cxn ang="f322">
                <a:pos x="f421" y="f471"/>
              </a:cxn>
              <a:cxn ang="f322">
                <a:pos x="f421" y="f472"/>
              </a:cxn>
              <a:cxn ang="f322">
                <a:pos x="f468" y="f407"/>
              </a:cxn>
              <a:cxn ang="f322">
                <a:pos x="f473" y="f407"/>
              </a:cxn>
              <a:cxn ang="f322">
                <a:pos x="f474" y="f407"/>
              </a:cxn>
              <a:cxn ang="f322">
                <a:pos x="f412" y="f475"/>
              </a:cxn>
              <a:cxn ang="f322">
                <a:pos x="f412" y="f476"/>
              </a:cxn>
              <a:cxn ang="f322">
                <a:pos x="f473" y="f407"/>
              </a:cxn>
              <a:cxn ang="f322">
                <a:pos x="f477" y="f407"/>
              </a:cxn>
              <a:cxn ang="f322">
                <a:pos x="f478" y="f407"/>
              </a:cxn>
              <a:cxn ang="f322">
                <a:pos x="f421" y="f479"/>
              </a:cxn>
              <a:cxn ang="f322">
                <a:pos x="f421" y="f480"/>
              </a:cxn>
              <a:cxn ang="f322">
                <a:pos x="f477" y="f407"/>
              </a:cxn>
              <a:cxn ang="f322">
                <a:pos x="f481" y="f407"/>
              </a:cxn>
              <a:cxn ang="f322">
                <a:pos x="f482" y="f407"/>
              </a:cxn>
              <a:cxn ang="f322">
                <a:pos x="f421" y="f483"/>
              </a:cxn>
              <a:cxn ang="f322">
                <a:pos x="f421" y="f484"/>
              </a:cxn>
              <a:cxn ang="f322">
                <a:pos x="f481" y="f407"/>
              </a:cxn>
            </a:cxnLst>
            <a:rect l="f402" t="f405" r="f403" b="f404"/>
            <a:pathLst>
              <a:path w="1716115" h="1720853">
                <a:moveTo>
                  <a:pt x="f8" y="f5"/>
                </a:moveTo>
                <a:lnTo>
                  <a:pt x="f9" y="f5"/>
                </a:lnTo>
                <a:cubicBezTo>
                  <a:pt x="f9" y="f10"/>
                  <a:pt x="f11" y="f12"/>
                  <a:pt x="f13" y="f12"/>
                </a:cubicBezTo>
                <a:lnTo>
                  <a:pt x="f13" y="f14"/>
                </a:lnTo>
                <a:lnTo>
                  <a:pt x="f6" y="f15"/>
                </a:lnTo>
                <a:cubicBezTo>
                  <a:pt x="f16" y="f15"/>
                  <a:pt x="f8" y="f17"/>
                  <a:pt x="f8" y="f5"/>
                </a:cubicBezTo>
                <a:close/>
                <a:moveTo>
                  <a:pt x="f5" y="f5"/>
                </a:moveTo>
                <a:lnTo>
                  <a:pt x="f18" y="f5"/>
                </a:lnTo>
                <a:cubicBezTo>
                  <a:pt x="f18" y="f19"/>
                  <a:pt x="f20" y="f21"/>
                  <a:pt x="f22" y="f21"/>
                </a:cubicBezTo>
                <a:lnTo>
                  <a:pt x="f22" y="f7"/>
                </a:lnTo>
                <a:cubicBezTo>
                  <a:pt x="f23" y="f7"/>
                  <a:pt x="f5" y="f24"/>
                  <a:pt x="f5" y="f5"/>
                </a:cubicBezTo>
                <a:close/>
                <a:moveTo>
                  <a:pt x="f25" y="f5"/>
                </a:moveTo>
                <a:lnTo>
                  <a:pt x="f26" y="f5"/>
                </a:lnTo>
                <a:cubicBezTo>
                  <a:pt x="f26" y="f27"/>
                  <a:pt x="f28" y="f29"/>
                  <a:pt x="f30" y="f29"/>
                </a:cubicBezTo>
                <a:lnTo>
                  <a:pt x="f30" y="f31"/>
                </a:lnTo>
                <a:cubicBezTo>
                  <a:pt x="f32" y="f31"/>
                  <a:pt x="f25" y="f33"/>
                  <a:pt x="f25" y="f5"/>
                </a:cubicBezTo>
                <a:close/>
                <a:moveTo>
                  <a:pt x="f34" y="f5"/>
                </a:moveTo>
                <a:lnTo>
                  <a:pt x="f35" y="f5"/>
                </a:lnTo>
                <a:cubicBezTo>
                  <a:pt x="f35" y="f36"/>
                  <a:pt x="f37" y="f38"/>
                  <a:pt x="f22" y="f38"/>
                </a:cubicBezTo>
                <a:lnTo>
                  <a:pt x="f22" y="f39"/>
                </a:lnTo>
                <a:cubicBezTo>
                  <a:pt x="f40" y="f39"/>
                  <a:pt x="f34" y="f41"/>
                  <a:pt x="f34" y="f5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3" y="f44"/>
                  <a:pt x="f45" y="f46"/>
                  <a:pt x="f13" y="f46"/>
                </a:cubicBezTo>
                <a:lnTo>
                  <a:pt x="f13" y="f47"/>
                </a:lnTo>
                <a:lnTo>
                  <a:pt x="f22" y="f48"/>
                </a:lnTo>
                <a:cubicBezTo>
                  <a:pt x="f49" y="f48"/>
                  <a:pt x="f42" y="f50"/>
                  <a:pt x="f42" y="f5"/>
                </a:cubicBezTo>
                <a:close/>
                <a:moveTo>
                  <a:pt x="f51" y="f5"/>
                </a:moveTo>
                <a:lnTo>
                  <a:pt x="f52" y="f5"/>
                </a:lnTo>
                <a:cubicBezTo>
                  <a:pt x="f52" y="f53"/>
                  <a:pt x="f54" y="f55"/>
                  <a:pt x="f56" y="f55"/>
                </a:cubicBezTo>
                <a:lnTo>
                  <a:pt x="f56" y="f57"/>
                </a:lnTo>
                <a:cubicBezTo>
                  <a:pt x="f58" y="f57"/>
                  <a:pt x="f51" y="f59"/>
                  <a:pt x="f51" y="f5"/>
                </a:cubicBezTo>
                <a:close/>
                <a:moveTo>
                  <a:pt x="f60" y="f5"/>
                </a:moveTo>
                <a:lnTo>
                  <a:pt x="f61" y="f5"/>
                </a:lnTo>
                <a:cubicBezTo>
                  <a:pt x="f61" y="f62"/>
                  <a:pt x="f63" y="f64"/>
                  <a:pt x="f30" y="f64"/>
                </a:cubicBezTo>
                <a:lnTo>
                  <a:pt x="f30" y="f65"/>
                </a:lnTo>
                <a:cubicBezTo>
                  <a:pt x="f66" y="f65"/>
                  <a:pt x="f60" y="f67"/>
                  <a:pt x="f60" y="f5"/>
                </a:cubicBezTo>
                <a:close/>
                <a:moveTo>
                  <a:pt x="f68" y="f5"/>
                </a:moveTo>
                <a:lnTo>
                  <a:pt x="f69" y="f5"/>
                </a:lnTo>
                <a:cubicBezTo>
                  <a:pt x="f69" y="f70"/>
                  <a:pt x="f71" y="f72"/>
                  <a:pt x="f13" y="f72"/>
                </a:cubicBezTo>
                <a:lnTo>
                  <a:pt x="f13" y="f73"/>
                </a:lnTo>
                <a:lnTo>
                  <a:pt x="f22" y="f74"/>
                </a:lnTo>
                <a:cubicBezTo>
                  <a:pt x="f75" y="f74"/>
                  <a:pt x="f68" y="f76"/>
                  <a:pt x="f68" y="f5"/>
                </a:cubicBezTo>
                <a:close/>
                <a:moveTo>
                  <a:pt x="f77" y="f5"/>
                </a:moveTo>
                <a:lnTo>
                  <a:pt x="f78" y="f5"/>
                </a:lnTo>
                <a:cubicBezTo>
                  <a:pt x="f78" y="f79"/>
                  <a:pt x="f80" y="f81"/>
                  <a:pt x="f6" y="f81"/>
                </a:cubicBezTo>
                <a:lnTo>
                  <a:pt x="f6" y="f82"/>
                </a:lnTo>
                <a:cubicBezTo>
                  <a:pt x="f83" y="f82"/>
                  <a:pt x="f77" y="f84"/>
                  <a:pt x="f77" y="f5"/>
                </a:cubicBezTo>
                <a:close/>
                <a:moveTo>
                  <a:pt x="f85" y="f5"/>
                </a:moveTo>
                <a:lnTo>
                  <a:pt x="f86" y="f5"/>
                </a:lnTo>
                <a:cubicBezTo>
                  <a:pt x="f86" y="f87"/>
                  <a:pt x="f88" y="f89"/>
                  <a:pt x="f30" y="f89"/>
                </a:cubicBezTo>
                <a:lnTo>
                  <a:pt x="f30" y="f90"/>
                </a:lnTo>
                <a:cubicBezTo>
                  <a:pt x="f91" y="f90"/>
                  <a:pt x="f85" y="f92"/>
                  <a:pt x="f85" y="f5"/>
                </a:cubicBezTo>
                <a:close/>
                <a:moveTo>
                  <a:pt x="f93" y="f5"/>
                </a:moveTo>
                <a:lnTo>
                  <a:pt x="f94" y="f5"/>
                </a:lnTo>
                <a:cubicBezTo>
                  <a:pt x="f94" y="f95"/>
                  <a:pt x="f96" y="f97"/>
                  <a:pt x="f22" y="f97"/>
                </a:cubicBezTo>
                <a:lnTo>
                  <a:pt x="f22" y="f98"/>
                </a:lnTo>
                <a:lnTo>
                  <a:pt x="f22" y="f99"/>
                </a:lnTo>
                <a:cubicBezTo>
                  <a:pt x="f100" y="f99"/>
                  <a:pt x="f93" y="f101"/>
                  <a:pt x="f93" y="f5"/>
                </a:cubicBezTo>
                <a:close/>
                <a:moveTo>
                  <a:pt x="f102" y="f5"/>
                </a:moveTo>
                <a:lnTo>
                  <a:pt x="f103" y="f5"/>
                </a:lnTo>
                <a:cubicBezTo>
                  <a:pt x="f103" y="f104"/>
                  <a:pt x="f105" y="f106"/>
                  <a:pt x="f56" y="f106"/>
                </a:cubicBezTo>
                <a:lnTo>
                  <a:pt x="f56" y="f107"/>
                </a:lnTo>
                <a:cubicBezTo>
                  <a:pt x="f108" y="f107"/>
                  <a:pt x="f102" y="f109"/>
                  <a:pt x="f102" y="f5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1" y="f112"/>
                  <a:pt x="f113" y="f114"/>
                  <a:pt x="f6" y="f114"/>
                </a:cubicBezTo>
                <a:lnTo>
                  <a:pt x="f6" y="f115"/>
                </a:lnTo>
                <a:cubicBezTo>
                  <a:pt x="f116" y="f115"/>
                  <a:pt x="f110" y="f117"/>
                  <a:pt x="f110" y="f5"/>
                </a:cubicBezTo>
                <a:close/>
                <a:moveTo>
                  <a:pt x="f118" y="f5"/>
                </a:moveTo>
                <a:lnTo>
                  <a:pt x="f119" y="f5"/>
                </a:lnTo>
                <a:cubicBezTo>
                  <a:pt x="f119" y="f120"/>
                  <a:pt x="f121" y="f122"/>
                  <a:pt x="f30" y="f122"/>
                </a:cubicBezTo>
                <a:lnTo>
                  <a:pt x="f30" y="f123"/>
                </a:lnTo>
                <a:lnTo>
                  <a:pt x="f30" y="f124"/>
                </a:lnTo>
                <a:cubicBezTo>
                  <a:pt x="f125" y="f124"/>
                  <a:pt x="f118" y="f126"/>
                  <a:pt x="f118" y="f5"/>
                </a:cubicBezTo>
                <a:close/>
                <a:moveTo>
                  <a:pt x="f127" y="f5"/>
                </a:moveTo>
                <a:lnTo>
                  <a:pt x="f128" y="f5"/>
                </a:lnTo>
                <a:cubicBezTo>
                  <a:pt x="f128" y="f129"/>
                  <a:pt x="f130" y="f131"/>
                  <a:pt x="f6" y="f131"/>
                </a:cubicBezTo>
                <a:lnTo>
                  <a:pt x="f6" y="f132"/>
                </a:lnTo>
                <a:cubicBezTo>
                  <a:pt x="f133" y="f132"/>
                  <a:pt x="f127" y="f134"/>
                  <a:pt x="f127" y="f5"/>
                </a:cubicBezTo>
                <a:close/>
                <a:moveTo>
                  <a:pt x="f135" y="f5"/>
                </a:moveTo>
                <a:lnTo>
                  <a:pt x="f136" y="f5"/>
                </a:lnTo>
                <a:cubicBezTo>
                  <a:pt x="f136" y="f137"/>
                  <a:pt x="f138" y="f139"/>
                  <a:pt x="f30" y="f139"/>
                </a:cubicBezTo>
                <a:lnTo>
                  <a:pt x="f30" y="f140"/>
                </a:lnTo>
                <a:cubicBezTo>
                  <a:pt x="f141" y="f140"/>
                  <a:pt x="f135" y="f142"/>
                  <a:pt x="f135" y="f5"/>
                </a:cubicBezTo>
                <a:close/>
                <a:moveTo>
                  <a:pt x="f143" y="f5"/>
                </a:moveTo>
                <a:lnTo>
                  <a:pt x="f144" y="f5"/>
                </a:lnTo>
                <a:cubicBezTo>
                  <a:pt x="f144" y="f145"/>
                  <a:pt x="f146" y="f147"/>
                  <a:pt x="f30" y="f147"/>
                </a:cubicBezTo>
                <a:lnTo>
                  <a:pt x="f30" y="f148"/>
                </a:lnTo>
                <a:cubicBezTo>
                  <a:pt x="f149" y="f148"/>
                  <a:pt x="f143" y="f150"/>
                  <a:pt x="f143" y="f5"/>
                </a:cubicBezTo>
                <a:close/>
              </a:path>
            </a:pathLst>
          </a:custGeom>
          <a:solidFill>
            <a:srgbClr val="FDFAF6">
              <a:alpha val="99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6" name="Image 5">
            <a:extLst>
              <a:ext uri="{FF2B5EF4-FFF2-40B4-BE49-F238E27FC236}">
                <a16:creationId xmlns:a16="http://schemas.microsoft.com/office/drawing/2014/main" id="{23C169DB-5757-CBA1-4D0B-0EC74D8E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568" y="3440503"/>
            <a:ext cx="3443292" cy="34480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43288"/>
              <a:gd name="f7" fmla="val 3448050"/>
              <a:gd name="f8" fmla="val 1721644"/>
              <a:gd name="f9" fmla="val 3448051"/>
              <a:gd name="f10" fmla="val 2672482"/>
              <a:gd name="f11" fmla="val 2676178"/>
              <a:gd name="f12" fmla="val 1724025"/>
              <a:gd name="f13" fmla="val 771873"/>
              <a:gd name="f14" fmla="val 770806"/>
              <a:gd name="f15" fmla="+- 0 0 -90"/>
              <a:gd name="f16" fmla="*/ f3 1 3443288"/>
              <a:gd name="f17" fmla="*/ f4 1 3448050"/>
              <a:gd name="f18" fmla="+- f7 0 f5"/>
              <a:gd name="f19" fmla="+- f6 0 f5"/>
              <a:gd name="f20" fmla="*/ f15 f0 1"/>
              <a:gd name="f21" fmla="*/ f19 1 3443288"/>
              <a:gd name="f22" fmla="*/ f18 1 3448050"/>
              <a:gd name="f23" fmla="*/ 1721644 f19 1"/>
              <a:gd name="f24" fmla="*/ 3448051 f18 1"/>
              <a:gd name="f25" fmla="*/ 3443288 f19 1"/>
              <a:gd name="f26" fmla="*/ 1724025 f18 1"/>
              <a:gd name="f27" fmla="*/ 0 f18 1"/>
              <a:gd name="f28" fmla="*/ 0 f19 1"/>
              <a:gd name="f29" fmla="*/ f20 1 f2"/>
              <a:gd name="f30" fmla="*/ f23 1 3443288"/>
              <a:gd name="f31" fmla="*/ f24 1 3448050"/>
              <a:gd name="f32" fmla="*/ f25 1 3443288"/>
              <a:gd name="f33" fmla="*/ f26 1 3448050"/>
              <a:gd name="f34" fmla="*/ f27 1 3448050"/>
              <a:gd name="f35" fmla="*/ f28 1 3443288"/>
              <a:gd name="f36" fmla="*/ f5 1 f21"/>
              <a:gd name="f37" fmla="*/ f6 1 f21"/>
              <a:gd name="f38" fmla="*/ f5 1 f22"/>
              <a:gd name="f39" fmla="*/ f7 1 f22"/>
              <a:gd name="f40" fmla="+- f29 0 f1"/>
              <a:gd name="f41" fmla="*/ f30 1 f21"/>
              <a:gd name="f42" fmla="*/ f31 1 f22"/>
              <a:gd name="f43" fmla="*/ f32 1 f21"/>
              <a:gd name="f44" fmla="*/ f33 1 f22"/>
              <a:gd name="f45" fmla="*/ f34 1 f22"/>
              <a:gd name="f46" fmla="*/ f35 1 f21"/>
              <a:gd name="f47" fmla="*/ f36 f16 1"/>
              <a:gd name="f48" fmla="*/ f37 f16 1"/>
              <a:gd name="f49" fmla="*/ f39 f17 1"/>
              <a:gd name="f50" fmla="*/ f38 f17 1"/>
              <a:gd name="f51" fmla="*/ f41 f16 1"/>
              <a:gd name="f52" fmla="*/ f42 f17 1"/>
              <a:gd name="f53" fmla="*/ f43 f16 1"/>
              <a:gd name="f54" fmla="*/ f44 f17 1"/>
              <a:gd name="f55" fmla="*/ f45 f17 1"/>
              <a:gd name="f56" fmla="*/ f4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51" y="f52"/>
              </a:cxn>
              <a:cxn ang="f40">
                <a:pos x="f53" y="f54"/>
              </a:cxn>
              <a:cxn ang="f40">
                <a:pos x="f51" y="f55"/>
              </a:cxn>
              <a:cxn ang="f40">
                <a:pos x="f56" y="f54"/>
              </a:cxn>
              <a:cxn ang="f40">
                <a:pos x="f51" y="f52"/>
              </a:cxn>
            </a:cxnLst>
            <a:rect l="f47" t="f50" r="f48" b="f49"/>
            <a:pathLst>
              <a:path w="3443288" h="3448050">
                <a:moveTo>
                  <a:pt x="f8" y="f9"/>
                </a:moveTo>
                <a:cubicBezTo>
                  <a:pt x="f10" y="f9"/>
                  <a:pt x="f6" y="f11"/>
                  <a:pt x="f6" y="f12"/>
                </a:cubicBezTo>
                <a:cubicBezTo>
                  <a:pt x="f6" y="f13"/>
                  <a:pt x="f10" y="f5"/>
                  <a:pt x="f8" y="f5"/>
                </a:cubicBezTo>
                <a:cubicBezTo>
                  <a:pt x="f14" y="f5"/>
                  <a:pt x="f5" y="f13"/>
                  <a:pt x="f5" y="f12"/>
                </a:cubicBezTo>
                <a:cubicBezTo>
                  <a:pt x="f5" y="f11"/>
                  <a:pt x="f14" y="f9"/>
                  <a:pt x="f8" y="f9"/>
                </a:cubicBezTo>
                <a:close/>
              </a:path>
            </a:pathLst>
          </a:custGeom>
          <a:solidFill>
            <a:srgbClr val="1F2C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pic>
        <p:nvPicPr>
          <p:cNvPr id="7" name="Image 6">
            <a:extLst>
              <a:ext uri="{FF2B5EF4-FFF2-40B4-BE49-F238E27FC236}">
                <a16:creationId xmlns:a16="http://schemas.microsoft.com/office/drawing/2014/main" id="{745CFB93-95A3-36D0-A11A-F8B70CAD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8459" y="3440503"/>
            <a:ext cx="1719264" cy="17240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32119106-64E6-12A6-EE69-0F6872893A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438479" y="457200"/>
            <a:ext cx="987552" cy="471492"/>
          </a:xfrm>
        </p:spPr>
        <p:txBody>
          <a:bodyPr/>
          <a:lstStyle>
            <a:lvl1pPr>
              <a:defRPr sz="1600">
                <a:latin typeface="Arial Black"/>
              </a:defRPr>
            </a:lvl1pPr>
          </a:lstStyle>
          <a:p>
            <a:pPr lvl="0"/>
            <a:fld id="{EA56CF5E-8800-F848-B595-2EBF456DB4BC}" type="slidenum">
              <a:t>‹N°›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2DE2046-5CB2-D611-BAF5-A3420C195AA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64806" y="3808750"/>
            <a:ext cx="7043614" cy="223322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/>
            </a:lvl1pPr>
            <a:lvl2pPr marL="347472">
              <a:spcBef>
                <a:spcPts val="0"/>
              </a:spcBef>
              <a:defRPr/>
            </a:lvl2pPr>
            <a:lvl3pPr marL="685800">
              <a:spcBef>
                <a:spcPts val="0"/>
              </a:spcBef>
              <a:defRPr sz="2400"/>
            </a:lvl3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4012916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 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26">
            <a:extLst>
              <a:ext uri="{FF2B5EF4-FFF2-40B4-BE49-F238E27FC236}">
                <a16:creationId xmlns:a16="http://schemas.microsoft.com/office/drawing/2014/main" id="{0B9D5AB3-D9B8-B2EB-21C8-2C1FA94D2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7" y="3427335"/>
            <a:ext cx="3202548" cy="34306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02546"/>
              <a:gd name="f7" fmla="val 3430665"/>
              <a:gd name="f8" fmla="+- 0 0 -90"/>
              <a:gd name="f9" fmla="*/ f3 1 3202546"/>
              <a:gd name="f10" fmla="*/ f4 1 3430665"/>
              <a:gd name="f11" fmla="+- f7 0 f5"/>
              <a:gd name="f12" fmla="+- f6 0 f5"/>
              <a:gd name="f13" fmla="*/ f8 f0 1"/>
              <a:gd name="f14" fmla="*/ f12 1 3202546"/>
              <a:gd name="f15" fmla="*/ f11 1 3430665"/>
              <a:gd name="f16" fmla="*/ 0 f12 1"/>
              <a:gd name="f17" fmla="*/ 0 f11 1"/>
              <a:gd name="f18" fmla="*/ 3202546 f12 1"/>
              <a:gd name="f19" fmla="*/ 3430665 f11 1"/>
              <a:gd name="f20" fmla="*/ f13 1 f2"/>
              <a:gd name="f21" fmla="*/ f16 1 3202546"/>
              <a:gd name="f22" fmla="*/ f17 1 3430665"/>
              <a:gd name="f23" fmla="*/ f18 1 3202546"/>
              <a:gd name="f24" fmla="*/ f19 1 3430665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</a:cxnLst>
            <a:rect l="f34" t="f37" r="f35" b="f36"/>
            <a:pathLst>
              <a:path w="3202546" h="3430665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AAC3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3" name="Forme libre 17">
            <a:extLst>
              <a:ext uri="{FF2B5EF4-FFF2-40B4-BE49-F238E27FC236}">
                <a16:creationId xmlns:a16="http://schemas.microsoft.com/office/drawing/2014/main" id="{71D4048C-451A-3573-997E-235F2CB83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7" y="3654152"/>
            <a:ext cx="3202548" cy="3203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02546"/>
              <a:gd name="f7" fmla="val 3203852"/>
              <a:gd name="f8" fmla="val 3190718"/>
              <a:gd name="f9" fmla="+- 0 0 -90"/>
              <a:gd name="f10" fmla="*/ f3 1 3202546"/>
              <a:gd name="f11" fmla="*/ f4 1 3203852"/>
              <a:gd name="f12" fmla="+- f7 0 f5"/>
              <a:gd name="f13" fmla="+- f6 0 f5"/>
              <a:gd name="f14" fmla="*/ f9 f0 1"/>
              <a:gd name="f15" fmla="*/ f13 1 3202546"/>
              <a:gd name="f16" fmla="*/ f12 1 3203852"/>
              <a:gd name="f17" fmla="*/ 3202546 f13 1"/>
              <a:gd name="f18" fmla="*/ 0 f12 1"/>
              <a:gd name="f19" fmla="*/ 3203852 f12 1"/>
              <a:gd name="f20" fmla="*/ 0 f13 1"/>
              <a:gd name="f21" fmla="*/ 3190718 f12 1"/>
              <a:gd name="f22" fmla="*/ f14 1 f2"/>
              <a:gd name="f23" fmla="*/ f17 1 3202546"/>
              <a:gd name="f24" fmla="*/ f18 1 3203852"/>
              <a:gd name="f25" fmla="*/ f19 1 3203852"/>
              <a:gd name="f26" fmla="*/ f20 1 3202546"/>
              <a:gd name="f27" fmla="*/ f21 1 3203852"/>
              <a:gd name="f28" fmla="*/ f5 1 f15"/>
              <a:gd name="f29" fmla="*/ f6 1 f15"/>
              <a:gd name="f30" fmla="*/ f5 1 f16"/>
              <a:gd name="f31" fmla="*/ f7 1 f16"/>
              <a:gd name="f32" fmla="+- f22 0 f1"/>
              <a:gd name="f33" fmla="*/ f23 1 f15"/>
              <a:gd name="f34" fmla="*/ f24 1 f16"/>
              <a:gd name="f35" fmla="*/ f25 1 f16"/>
              <a:gd name="f36" fmla="*/ f26 1 f15"/>
              <a:gd name="f37" fmla="*/ f27 1 f16"/>
              <a:gd name="f38" fmla="*/ f28 f10 1"/>
              <a:gd name="f39" fmla="*/ f29 f10 1"/>
              <a:gd name="f40" fmla="*/ f31 f11 1"/>
              <a:gd name="f41" fmla="*/ f30 f11 1"/>
              <a:gd name="f42" fmla="*/ f33 f10 1"/>
              <a:gd name="f43" fmla="*/ f34 f11 1"/>
              <a:gd name="f44" fmla="*/ f35 f11 1"/>
              <a:gd name="f45" fmla="*/ f36 f10 1"/>
              <a:gd name="f46" fmla="*/ f37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3"/>
              </a:cxn>
              <a:cxn ang="f32">
                <a:pos x="f42" y="f44"/>
              </a:cxn>
              <a:cxn ang="f32">
                <a:pos x="f45" y="f44"/>
              </a:cxn>
              <a:cxn ang="f32">
                <a:pos x="f45" y="f46"/>
              </a:cxn>
            </a:cxnLst>
            <a:rect l="f38" t="f41" r="f39" b="f40"/>
            <a:pathLst>
              <a:path w="3202546" h="3203852">
                <a:moveTo>
                  <a:pt x="f6" y="f5"/>
                </a:moveTo>
                <a:lnTo>
                  <a:pt x="f6" y="f7"/>
                </a:lnTo>
                <a:lnTo>
                  <a:pt x="f5" y="f7"/>
                </a:lnTo>
                <a:lnTo>
                  <a:pt x="f5" y="f8"/>
                </a:lnTo>
                <a:close/>
              </a:path>
            </a:pathLst>
          </a:custGeom>
          <a:solidFill>
            <a:srgbClr val="F5CD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4" name="Forme libre 13">
            <a:extLst>
              <a:ext uri="{FF2B5EF4-FFF2-40B4-BE49-F238E27FC236}">
                <a16:creationId xmlns:a16="http://schemas.microsoft.com/office/drawing/2014/main" id="{09451DE6-7000-7E32-3D2F-FFB1F4AEF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7" y="0"/>
            <a:ext cx="3202548" cy="34373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02545"/>
              <a:gd name="f7" fmla="val 3437345"/>
              <a:gd name="f8" fmla="+- 0 0 -90"/>
              <a:gd name="f9" fmla="*/ f3 1 3202545"/>
              <a:gd name="f10" fmla="*/ f4 1 3437345"/>
              <a:gd name="f11" fmla="+- f7 0 f5"/>
              <a:gd name="f12" fmla="+- f6 0 f5"/>
              <a:gd name="f13" fmla="*/ f8 f0 1"/>
              <a:gd name="f14" fmla="*/ f12 1 3202545"/>
              <a:gd name="f15" fmla="*/ f11 1 3437345"/>
              <a:gd name="f16" fmla="*/ 0 f12 1"/>
              <a:gd name="f17" fmla="*/ 0 f11 1"/>
              <a:gd name="f18" fmla="*/ 3202545 f12 1"/>
              <a:gd name="f19" fmla="*/ 3437345 f11 1"/>
              <a:gd name="f20" fmla="*/ f13 1 f2"/>
              <a:gd name="f21" fmla="*/ f16 1 3202545"/>
              <a:gd name="f22" fmla="*/ f17 1 3437345"/>
              <a:gd name="f23" fmla="*/ f18 1 3202545"/>
              <a:gd name="f24" fmla="*/ f19 1 3437345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</a:cxnLst>
            <a:rect l="f34" t="f37" r="f35" b="f36"/>
            <a:pathLst>
              <a:path w="3202545" h="3437345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CCBE8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5" name="Forme libre 15">
            <a:extLst>
              <a:ext uri="{FF2B5EF4-FFF2-40B4-BE49-F238E27FC236}">
                <a16:creationId xmlns:a16="http://schemas.microsoft.com/office/drawing/2014/main" id="{8413A372-35DF-C7C5-01E6-8D24574BC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7" y="6684"/>
            <a:ext cx="3202548" cy="34364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02546"/>
              <a:gd name="f7" fmla="val 3436477"/>
              <a:gd name="f8" fmla="val 3214418"/>
              <a:gd name="f9" fmla="+- 0 0 -90"/>
              <a:gd name="f10" fmla="*/ f3 1 3202546"/>
              <a:gd name="f11" fmla="*/ f4 1 3436477"/>
              <a:gd name="f12" fmla="+- f7 0 f5"/>
              <a:gd name="f13" fmla="+- f6 0 f5"/>
              <a:gd name="f14" fmla="*/ f9 f0 1"/>
              <a:gd name="f15" fmla="*/ f13 1 3202546"/>
              <a:gd name="f16" fmla="*/ f12 1 3436477"/>
              <a:gd name="f17" fmla="*/ 0 f13 1"/>
              <a:gd name="f18" fmla="*/ 0 f12 1"/>
              <a:gd name="f19" fmla="*/ 3202546 f13 1"/>
              <a:gd name="f20" fmla="*/ 3214418 f12 1"/>
              <a:gd name="f21" fmla="*/ 3436477 f12 1"/>
              <a:gd name="f22" fmla="*/ f14 1 f2"/>
              <a:gd name="f23" fmla="*/ f17 1 3202546"/>
              <a:gd name="f24" fmla="*/ f18 1 3436477"/>
              <a:gd name="f25" fmla="*/ f19 1 3202546"/>
              <a:gd name="f26" fmla="*/ f20 1 3436477"/>
              <a:gd name="f27" fmla="*/ f21 1 3436477"/>
              <a:gd name="f28" fmla="*/ f5 1 f15"/>
              <a:gd name="f29" fmla="*/ f6 1 f15"/>
              <a:gd name="f30" fmla="*/ f5 1 f16"/>
              <a:gd name="f31" fmla="*/ f7 1 f16"/>
              <a:gd name="f32" fmla="+- f22 0 f1"/>
              <a:gd name="f33" fmla="*/ f23 1 f15"/>
              <a:gd name="f34" fmla="*/ f24 1 f16"/>
              <a:gd name="f35" fmla="*/ f25 1 f15"/>
              <a:gd name="f36" fmla="*/ f26 1 f16"/>
              <a:gd name="f37" fmla="*/ f27 1 f16"/>
              <a:gd name="f38" fmla="*/ f28 f10 1"/>
              <a:gd name="f39" fmla="*/ f29 f10 1"/>
              <a:gd name="f40" fmla="*/ f31 f11 1"/>
              <a:gd name="f41" fmla="*/ f30 f11 1"/>
              <a:gd name="f42" fmla="*/ f33 f10 1"/>
              <a:gd name="f43" fmla="*/ f34 f11 1"/>
              <a:gd name="f44" fmla="*/ f35 f10 1"/>
              <a:gd name="f45" fmla="*/ f36 f11 1"/>
              <a:gd name="f46" fmla="*/ f37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3"/>
              </a:cxn>
              <a:cxn ang="f32">
                <a:pos x="f44" y="f45"/>
              </a:cxn>
              <a:cxn ang="f32">
                <a:pos x="f44" y="f46"/>
              </a:cxn>
              <a:cxn ang="f32">
                <a:pos x="f42" y="f46"/>
              </a:cxn>
            </a:cxnLst>
            <a:rect l="f38" t="f41" r="f39" b="f40"/>
            <a:pathLst>
              <a:path w="3202546" h="3436477">
                <a:moveTo>
                  <a:pt x="f5" y="f5"/>
                </a:moveTo>
                <a:lnTo>
                  <a:pt x="f6" y="f8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F5CD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6" name="Titre 19">
            <a:extLst>
              <a:ext uri="{FF2B5EF4-FFF2-40B4-BE49-F238E27FC236}">
                <a16:creationId xmlns:a16="http://schemas.microsoft.com/office/drawing/2014/main" id="{2743F2CD-4D9B-E390-11AC-7EACC99C55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834636"/>
            <a:ext cx="7796467" cy="1222388"/>
          </a:xfrm>
        </p:spPr>
        <p:txBody>
          <a:bodyPr tIns="0" bIns="0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Cliquez pour ajouter un titre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EE2B2393-2270-BC81-9B2C-EDF6E33A18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438479" y="457200"/>
            <a:ext cx="987552" cy="471492"/>
          </a:xfrm>
        </p:spPr>
        <p:txBody>
          <a:bodyPr/>
          <a:lstStyle>
            <a:lvl1pPr>
              <a:defRPr sz="1600">
                <a:latin typeface="Arial Black"/>
              </a:defRPr>
            </a:lvl1pPr>
          </a:lstStyle>
          <a:p>
            <a:pPr lvl="0"/>
            <a:fld id="{DC3CEEC9-D2AA-1640-A2EE-3B7DAEA4ADA6}" type="slidenum">
              <a:t>‹N°›</a:t>
            </a:fld>
            <a:endParaRPr lang="fr-FR"/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3ABF3AE-5C6F-550C-42E0-2958C93A311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14400" y="2303026"/>
            <a:ext cx="3283116" cy="3720336"/>
          </a:xfrm>
        </p:spPr>
        <p:txBody>
          <a:bodyPr t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/>
            </a:lvl4pPr>
            <a:lvl5pPr marL="283464" indent="-283464">
              <a:spcBef>
                <a:spcPts val="1000"/>
              </a:spcBef>
              <a:defRPr/>
            </a:lvl5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F6E7865A-660F-7761-677F-CF115A7BD71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82156" y="2303026"/>
            <a:ext cx="3284954" cy="3720336"/>
          </a:xfrm>
        </p:spPr>
        <p:txBody>
          <a:bodyPr t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/>
            </a:lvl4pPr>
            <a:lvl5pPr marL="283464" indent="-283464">
              <a:spcBef>
                <a:spcPts val="1000"/>
              </a:spcBef>
              <a:defRPr/>
            </a:lvl5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6558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ronologie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>
            <a:extLst>
              <a:ext uri="{FF2B5EF4-FFF2-40B4-BE49-F238E27FC236}">
                <a16:creationId xmlns:a16="http://schemas.microsoft.com/office/drawing/2014/main" id="{ACBD2D52-6CDD-C147-58F4-9795921EC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067" y="-402"/>
            <a:ext cx="12216063" cy="3467103"/>
          </a:xfrm>
          <a:prstGeom prst="rect">
            <a:avLst/>
          </a:prstGeom>
          <a:solidFill>
            <a:srgbClr val="F5CD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50" b="0" i="0" u="none" strike="noStrike" kern="1200" cap="none" spc="0" baseline="0">
              <a:solidFill>
                <a:srgbClr val="FDFAF6"/>
              </a:solidFill>
              <a:uFillTx/>
              <a:latin typeface="Sabon Next LT"/>
            </a:endParaRP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E20E2532-1254-8DC7-4B7E-C4C54E280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346" y="420495"/>
            <a:ext cx="11305312" cy="6026728"/>
          </a:xfrm>
          <a:prstGeom prst="rect">
            <a:avLst/>
          </a:prstGeom>
          <a:solidFill>
            <a:srgbClr val="FDFA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>
              <a:solidFill>
                <a:srgbClr val="FDFAF6"/>
              </a:solidFill>
              <a:uFillTx/>
              <a:latin typeface="Sabon Next LT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29D8DCB-56AC-33AE-9818-95B9B95471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965396"/>
            <a:ext cx="7631710" cy="1091629"/>
          </a:xfrm>
        </p:spPr>
        <p:txBody>
          <a:bodyPr tIns="0" bIns="0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Cliquez pour ajouter un titre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8447B36-537A-399F-2DFE-3F162819766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14400" y="2303026"/>
            <a:ext cx="3283116" cy="4144188"/>
          </a:xfrm>
        </p:spPr>
        <p:txBody>
          <a:bodyPr tIns="0" bIns="0"/>
          <a:lstStyle>
            <a:lvl1pPr marL="457200" indent="-457200">
              <a:spcBef>
                <a:spcPts val="1000"/>
              </a:spcBef>
              <a:buFont typeface="Arial Black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Arial Black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Arial Black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Arial Black"/>
              <a:buAutoNum type="alphaLcParenR"/>
              <a:defRPr/>
            </a:lvl4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DFFE15C-0D9E-E164-CC7E-2DB62C93FCB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82156" y="2303026"/>
            <a:ext cx="3763953" cy="4144188"/>
          </a:xfrm>
        </p:spPr>
        <p:txBody>
          <a:bodyPr t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/>
            </a:lvl4pPr>
            <a:lvl5pPr indent="-283464">
              <a:spcBef>
                <a:spcPts val="1000"/>
              </a:spcBef>
              <a:defRPr/>
            </a:lvl5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’image 30">
            <a:extLst>
              <a:ext uri="{FF2B5EF4-FFF2-40B4-BE49-F238E27FC236}">
                <a16:creationId xmlns:a16="http://schemas.microsoft.com/office/drawing/2014/main" id="{C8AA575F-3BB5-20FB-27A1-149213E86C0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989457" y="965396"/>
            <a:ext cx="3202548" cy="5892603"/>
          </a:xfrm>
          <a:solidFill>
            <a:srgbClr val="D2D592"/>
          </a:solid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ici pour ajouter une image.</a:t>
            </a:r>
          </a:p>
        </p:txBody>
      </p:sp>
      <p:grpSp>
        <p:nvGrpSpPr>
          <p:cNvPr id="8" name="Groupe 31">
            <a:extLst>
              <a:ext uri="{FF2B5EF4-FFF2-40B4-BE49-F238E27FC236}">
                <a16:creationId xmlns:a16="http://schemas.microsoft.com/office/drawing/2014/main" id="{753EE9AC-D949-EFA0-064D-08761CDDE0DB}"/>
              </a:ext>
            </a:extLst>
          </p:cNvPr>
          <p:cNvGrpSpPr/>
          <p:nvPr/>
        </p:nvGrpSpPr>
        <p:grpSpPr>
          <a:xfrm>
            <a:off x="9353524" y="4000042"/>
            <a:ext cx="2838472" cy="2857957"/>
            <a:chOff x="9353524" y="4000042"/>
            <a:chExt cx="2838472" cy="2857957"/>
          </a:xfrm>
        </p:grpSpPr>
        <p:sp>
          <p:nvSpPr>
            <p:cNvPr id="9" name="Freeform: Forme 28">
              <a:extLst>
                <a:ext uri="{FF2B5EF4-FFF2-40B4-BE49-F238E27FC236}">
                  <a16:creationId xmlns:a16="http://schemas.microsoft.com/office/drawing/2014/main" id="{E5BFA4D5-470D-57A2-9502-EAEEABAB7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799991">
              <a:off x="9353524" y="4000042"/>
              <a:ext cx="2838453" cy="28579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38450"/>
                <a:gd name="f7" fmla="val 2857958"/>
                <a:gd name="f8" fmla="val 1971005"/>
                <a:gd name="f9" fmla="val 7240"/>
                <a:gd name="f10" fmla="val 1484015"/>
                <a:gd name="f11" fmla="val 1716931"/>
                <a:gd name="f12" fmla="val 2697914"/>
                <a:gd name="f13" fmla="val 278890"/>
                <a:gd name="f14" fmla="val 2843883"/>
                <a:gd name="f15" fmla="val 1990580"/>
                <a:gd name="f16" fmla="val 190293"/>
                <a:gd name="f17" fmla="val 1980883"/>
                <a:gd name="f18" fmla="val 1124600"/>
                <a:gd name="f19" fmla="val 1885128"/>
                <a:gd name="f20" fmla="val 1866185"/>
                <a:gd name="f21" fmla="val 1135788"/>
                <a:gd name="f22" fmla="val 1960910"/>
                <a:gd name="f23" fmla="val 200390"/>
                <a:gd name="f24" fmla="+- 0 0 -90"/>
                <a:gd name="f25" fmla="*/ f3 1 2838450"/>
                <a:gd name="f26" fmla="*/ f4 1 2857958"/>
                <a:gd name="f27" fmla="+- f7 0 f5"/>
                <a:gd name="f28" fmla="+- f6 0 f5"/>
                <a:gd name="f29" fmla="*/ f24 f0 1"/>
                <a:gd name="f30" fmla="*/ f28 1 2838450"/>
                <a:gd name="f31" fmla="*/ f27 1 2857958"/>
                <a:gd name="f32" fmla="*/ 1971005 f28 1"/>
                <a:gd name="f33" fmla="*/ 0 f27 1"/>
                <a:gd name="f34" fmla="*/ 2838450 f28 1"/>
                <a:gd name="f35" fmla="*/ 7240 f27 1"/>
                <a:gd name="f36" fmla="*/ 278890 f28 1"/>
                <a:gd name="f37" fmla="*/ 2843883 f27 1"/>
                <a:gd name="f38" fmla="*/ 0 f28 1"/>
                <a:gd name="f39" fmla="*/ 2857958 f27 1"/>
                <a:gd name="f40" fmla="*/ 1990580 f27 1"/>
                <a:gd name="f41" fmla="*/ 190293 f28 1"/>
                <a:gd name="f42" fmla="*/ 1980883 f27 1"/>
                <a:gd name="f43" fmla="*/ 1960910 f28 1"/>
                <a:gd name="f44" fmla="*/ 200390 f27 1"/>
                <a:gd name="f45" fmla="*/ f29 1 f2"/>
                <a:gd name="f46" fmla="*/ f32 1 2838450"/>
                <a:gd name="f47" fmla="*/ f33 1 2857958"/>
                <a:gd name="f48" fmla="*/ f34 1 2838450"/>
                <a:gd name="f49" fmla="*/ f35 1 2857958"/>
                <a:gd name="f50" fmla="*/ f36 1 2838450"/>
                <a:gd name="f51" fmla="*/ f37 1 2857958"/>
                <a:gd name="f52" fmla="*/ f38 1 2838450"/>
                <a:gd name="f53" fmla="*/ f39 1 2857958"/>
                <a:gd name="f54" fmla="*/ f40 1 2857958"/>
                <a:gd name="f55" fmla="*/ f41 1 2838450"/>
                <a:gd name="f56" fmla="*/ f42 1 2857958"/>
                <a:gd name="f57" fmla="*/ f43 1 2838450"/>
                <a:gd name="f58" fmla="*/ f44 1 2857958"/>
                <a:gd name="f59" fmla="*/ f5 1 f30"/>
                <a:gd name="f60" fmla="*/ f6 1 f30"/>
                <a:gd name="f61" fmla="*/ f5 1 f31"/>
                <a:gd name="f62" fmla="*/ f7 1 f31"/>
                <a:gd name="f63" fmla="+- f45 0 f1"/>
                <a:gd name="f64" fmla="*/ f46 1 f30"/>
                <a:gd name="f65" fmla="*/ f47 1 f31"/>
                <a:gd name="f66" fmla="*/ f48 1 f30"/>
                <a:gd name="f67" fmla="*/ f49 1 f31"/>
                <a:gd name="f68" fmla="*/ f50 1 f30"/>
                <a:gd name="f69" fmla="*/ f51 1 f31"/>
                <a:gd name="f70" fmla="*/ f52 1 f30"/>
                <a:gd name="f71" fmla="*/ f53 1 f31"/>
                <a:gd name="f72" fmla="*/ f54 1 f31"/>
                <a:gd name="f73" fmla="*/ f55 1 f30"/>
                <a:gd name="f74" fmla="*/ f56 1 f31"/>
                <a:gd name="f75" fmla="*/ f57 1 f30"/>
                <a:gd name="f76" fmla="*/ f58 1 f31"/>
                <a:gd name="f77" fmla="*/ f59 f25 1"/>
                <a:gd name="f78" fmla="*/ f60 f25 1"/>
                <a:gd name="f79" fmla="*/ f62 f26 1"/>
                <a:gd name="f80" fmla="*/ f61 f26 1"/>
                <a:gd name="f81" fmla="*/ f64 f25 1"/>
                <a:gd name="f82" fmla="*/ f65 f26 1"/>
                <a:gd name="f83" fmla="*/ f66 f25 1"/>
                <a:gd name="f84" fmla="*/ f67 f26 1"/>
                <a:gd name="f85" fmla="*/ f68 f25 1"/>
                <a:gd name="f86" fmla="*/ f69 f26 1"/>
                <a:gd name="f87" fmla="*/ f70 f25 1"/>
                <a:gd name="f88" fmla="*/ f71 f26 1"/>
                <a:gd name="f89" fmla="*/ f72 f26 1"/>
                <a:gd name="f90" fmla="*/ f73 f25 1"/>
                <a:gd name="f91" fmla="*/ f74 f26 1"/>
                <a:gd name="f92" fmla="*/ f75 f25 1"/>
                <a:gd name="f93" fmla="*/ f7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81" y="f82"/>
                </a:cxn>
                <a:cxn ang="f63">
                  <a:pos x="f83" y="f82"/>
                </a:cxn>
                <a:cxn ang="f63">
                  <a:pos x="f83" y="f84"/>
                </a:cxn>
                <a:cxn ang="f63">
                  <a:pos x="f85" y="f86"/>
                </a:cxn>
                <a:cxn ang="f63">
                  <a:pos x="f87" y="f88"/>
                </a:cxn>
                <a:cxn ang="f63">
                  <a:pos x="f87" y="f89"/>
                </a:cxn>
                <a:cxn ang="f63">
                  <a:pos x="f90" y="f91"/>
                </a:cxn>
                <a:cxn ang="f63">
                  <a:pos x="f92" y="f93"/>
                </a:cxn>
              </a:cxnLst>
              <a:rect l="f77" t="f80" r="f78" b="f79"/>
              <a:pathLst>
                <a:path w="2838450" h="2857958">
                  <a:moveTo>
                    <a:pt x="f8" y="f5"/>
                  </a:moveTo>
                  <a:lnTo>
                    <a:pt x="f6" y="f5"/>
                  </a:lnTo>
                  <a:lnTo>
                    <a:pt x="f6" y="f9"/>
                  </a:lnTo>
                  <a:cubicBezTo>
                    <a:pt x="f6" y="f10"/>
                    <a:pt x="f11" y="f12"/>
                    <a:pt x="f13" y="f14"/>
                  </a:cubicBezTo>
                  <a:lnTo>
                    <a:pt x="f5" y="f7"/>
                  </a:lnTo>
                  <a:lnTo>
                    <a:pt x="f5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close/>
                </a:path>
              </a:pathLst>
            </a:custGeom>
            <a:solidFill>
              <a:srgbClr val="AAC3E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  <p:sp>
          <p:nvSpPr>
            <p:cNvPr id="10" name="Forme libre : Forme 25">
              <a:extLst>
                <a:ext uri="{FF2B5EF4-FFF2-40B4-BE49-F238E27FC236}">
                  <a16:creationId xmlns:a16="http://schemas.microsoft.com/office/drawing/2014/main" id="{65855FF1-08A6-9700-AAF7-B25798B1C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799991">
              <a:off x="10221373" y="4867735"/>
              <a:ext cx="1970623" cy="1990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70627"/>
                <a:gd name="f7" fmla="val 1990267"/>
                <a:gd name="f8" fmla="val 1960534"/>
                <a:gd name="f9" fmla="val 200357"/>
                <a:gd name="f10" fmla="val 1865827"/>
                <a:gd name="f11" fmla="val 1135608"/>
                <a:gd name="f12" fmla="val 1124383"/>
                <a:gd name="f13" fmla="val 1884831"/>
                <a:gd name="f14" fmla="val 190254"/>
                <a:gd name="f15" fmla="val 1980571"/>
                <a:gd name="f16" fmla="+- 0 0 -90"/>
                <a:gd name="f17" fmla="*/ f3 1 1970627"/>
                <a:gd name="f18" fmla="*/ f4 1 1990267"/>
                <a:gd name="f19" fmla="+- f7 0 f5"/>
                <a:gd name="f20" fmla="+- f6 0 f5"/>
                <a:gd name="f21" fmla="*/ f16 f0 1"/>
                <a:gd name="f22" fmla="*/ f20 1 1970627"/>
                <a:gd name="f23" fmla="*/ f19 1 1990267"/>
                <a:gd name="f24" fmla="*/ 0 f20 1"/>
                <a:gd name="f25" fmla="*/ 0 f19 1"/>
                <a:gd name="f26" fmla="*/ 1970627 f20 1"/>
                <a:gd name="f27" fmla="*/ 1960534 f20 1"/>
                <a:gd name="f28" fmla="*/ 200357 f19 1"/>
                <a:gd name="f29" fmla="*/ 190254 f20 1"/>
                <a:gd name="f30" fmla="*/ 1980571 f19 1"/>
                <a:gd name="f31" fmla="*/ 1990267 f19 1"/>
                <a:gd name="f32" fmla="*/ f21 1 f2"/>
                <a:gd name="f33" fmla="*/ f24 1 1970627"/>
                <a:gd name="f34" fmla="*/ f25 1 1990267"/>
                <a:gd name="f35" fmla="*/ f26 1 1970627"/>
                <a:gd name="f36" fmla="*/ f27 1 1970627"/>
                <a:gd name="f37" fmla="*/ f28 1 1990267"/>
                <a:gd name="f38" fmla="*/ f29 1 1970627"/>
                <a:gd name="f39" fmla="*/ f30 1 1990267"/>
                <a:gd name="f40" fmla="*/ f31 1 1990267"/>
                <a:gd name="f41" fmla="*/ f5 1 f22"/>
                <a:gd name="f42" fmla="*/ f6 1 f22"/>
                <a:gd name="f43" fmla="*/ f5 1 f23"/>
                <a:gd name="f44" fmla="*/ f7 1 f23"/>
                <a:gd name="f45" fmla="+- f32 0 f1"/>
                <a:gd name="f46" fmla="*/ f33 1 f22"/>
                <a:gd name="f47" fmla="*/ f34 1 f23"/>
                <a:gd name="f48" fmla="*/ f35 1 f22"/>
                <a:gd name="f49" fmla="*/ f36 1 f22"/>
                <a:gd name="f50" fmla="*/ f37 1 f23"/>
                <a:gd name="f51" fmla="*/ f38 1 f22"/>
                <a:gd name="f52" fmla="*/ f39 1 f23"/>
                <a:gd name="f53" fmla="*/ f40 1 f23"/>
                <a:gd name="f54" fmla="*/ f41 f17 1"/>
                <a:gd name="f55" fmla="*/ f42 f17 1"/>
                <a:gd name="f56" fmla="*/ f44 f18 1"/>
                <a:gd name="f57" fmla="*/ f43 f18 1"/>
                <a:gd name="f58" fmla="*/ f46 f17 1"/>
                <a:gd name="f59" fmla="*/ f47 f18 1"/>
                <a:gd name="f60" fmla="*/ f48 f17 1"/>
                <a:gd name="f61" fmla="*/ f49 f17 1"/>
                <a:gd name="f62" fmla="*/ f50 f18 1"/>
                <a:gd name="f63" fmla="*/ f51 f17 1"/>
                <a:gd name="f64" fmla="*/ f52 f18 1"/>
                <a:gd name="f65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8" y="f59"/>
                </a:cxn>
                <a:cxn ang="f45">
                  <a:pos x="f60" y="f59"/>
                </a:cxn>
                <a:cxn ang="f45">
                  <a:pos x="f61" y="f62"/>
                </a:cxn>
                <a:cxn ang="f45">
                  <a:pos x="f63" y="f64"/>
                </a:cxn>
                <a:cxn ang="f45">
                  <a:pos x="f58" y="f65"/>
                </a:cxn>
              </a:cxnLst>
              <a:rect l="f54" t="f57" r="f55" b="f56"/>
              <a:pathLst>
                <a:path w="1970627" h="1990267">
                  <a:moveTo>
                    <a:pt x="f5" y="f5"/>
                  </a:moveTo>
                  <a:lnTo>
                    <a:pt x="f6" y="f5"/>
                  </a:ln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lnTo>
                    <a:pt x="f5" y="f7"/>
                  </a:lnTo>
                  <a:close/>
                </a:path>
              </a:pathLst>
            </a:custGeom>
            <a:solidFill>
              <a:srgbClr val="F5CDC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  <p:sp>
          <p:nvSpPr>
            <p:cNvPr id="11" name="Freeform: Forme 15">
              <a:extLst>
                <a:ext uri="{FF2B5EF4-FFF2-40B4-BE49-F238E27FC236}">
                  <a16:creationId xmlns:a16="http://schemas.microsoft.com/office/drawing/2014/main" id="{7CDC13CC-FE85-C44F-39B5-F6418925F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799991">
              <a:off x="11188525" y="5844954"/>
              <a:ext cx="1003453" cy="10130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449"/>
                <a:gd name="f7" fmla="val 1013015"/>
                <a:gd name="f8" fmla="val 998306"/>
                <a:gd name="f9" fmla="val 100639"/>
                <a:gd name="f10" fmla="val 949402"/>
                <a:gd name="f11" fmla="val 576784"/>
                <a:gd name="f12" fmla="val 566756"/>
                <a:gd name="f13" fmla="val 959471"/>
                <a:gd name="f14" fmla="val 90663"/>
                <a:gd name="f15" fmla="val 1008380"/>
                <a:gd name="f16" fmla="+- 0 0 -90"/>
                <a:gd name="f17" fmla="*/ f3 1 1003449"/>
                <a:gd name="f18" fmla="*/ f4 1 1013015"/>
                <a:gd name="f19" fmla="+- f7 0 f5"/>
                <a:gd name="f20" fmla="+- f6 0 f5"/>
                <a:gd name="f21" fmla="*/ f16 f0 1"/>
                <a:gd name="f22" fmla="*/ f20 1 1003449"/>
                <a:gd name="f23" fmla="*/ f19 1 1013015"/>
                <a:gd name="f24" fmla="*/ 0 f20 1"/>
                <a:gd name="f25" fmla="*/ 0 f19 1"/>
                <a:gd name="f26" fmla="*/ 1003449 f20 1"/>
                <a:gd name="f27" fmla="*/ 998306 f20 1"/>
                <a:gd name="f28" fmla="*/ 100639 f19 1"/>
                <a:gd name="f29" fmla="*/ 90663 f20 1"/>
                <a:gd name="f30" fmla="*/ 1008380 f19 1"/>
                <a:gd name="f31" fmla="*/ 1013015 f19 1"/>
                <a:gd name="f32" fmla="*/ f21 1 f2"/>
                <a:gd name="f33" fmla="*/ f24 1 1003449"/>
                <a:gd name="f34" fmla="*/ f25 1 1013015"/>
                <a:gd name="f35" fmla="*/ f26 1 1003449"/>
                <a:gd name="f36" fmla="*/ f27 1 1003449"/>
                <a:gd name="f37" fmla="*/ f28 1 1013015"/>
                <a:gd name="f38" fmla="*/ f29 1 1003449"/>
                <a:gd name="f39" fmla="*/ f30 1 1013015"/>
                <a:gd name="f40" fmla="*/ f31 1 1013015"/>
                <a:gd name="f41" fmla="*/ f5 1 f22"/>
                <a:gd name="f42" fmla="*/ f6 1 f22"/>
                <a:gd name="f43" fmla="*/ f5 1 f23"/>
                <a:gd name="f44" fmla="*/ f7 1 f23"/>
                <a:gd name="f45" fmla="+- f32 0 f1"/>
                <a:gd name="f46" fmla="*/ f33 1 f22"/>
                <a:gd name="f47" fmla="*/ f34 1 f23"/>
                <a:gd name="f48" fmla="*/ f35 1 f22"/>
                <a:gd name="f49" fmla="*/ f36 1 f22"/>
                <a:gd name="f50" fmla="*/ f37 1 f23"/>
                <a:gd name="f51" fmla="*/ f38 1 f22"/>
                <a:gd name="f52" fmla="*/ f39 1 f23"/>
                <a:gd name="f53" fmla="*/ f40 1 f23"/>
                <a:gd name="f54" fmla="*/ f41 f17 1"/>
                <a:gd name="f55" fmla="*/ f42 f17 1"/>
                <a:gd name="f56" fmla="*/ f44 f18 1"/>
                <a:gd name="f57" fmla="*/ f43 f18 1"/>
                <a:gd name="f58" fmla="*/ f46 f17 1"/>
                <a:gd name="f59" fmla="*/ f47 f18 1"/>
                <a:gd name="f60" fmla="*/ f48 f17 1"/>
                <a:gd name="f61" fmla="*/ f49 f17 1"/>
                <a:gd name="f62" fmla="*/ f50 f18 1"/>
                <a:gd name="f63" fmla="*/ f51 f17 1"/>
                <a:gd name="f64" fmla="*/ f52 f18 1"/>
                <a:gd name="f65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8" y="f59"/>
                </a:cxn>
                <a:cxn ang="f45">
                  <a:pos x="f60" y="f59"/>
                </a:cxn>
                <a:cxn ang="f45">
                  <a:pos x="f61" y="f62"/>
                </a:cxn>
                <a:cxn ang="f45">
                  <a:pos x="f63" y="f64"/>
                </a:cxn>
                <a:cxn ang="f45">
                  <a:pos x="f58" y="f65"/>
                </a:cxn>
              </a:cxnLst>
              <a:rect l="f54" t="f57" r="f55" b="f56"/>
              <a:pathLst>
                <a:path w="1003449" h="1013015">
                  <a:moveTo>
                    <a:pt x="f5" y="f5"/>
                  </a:moveTo>
                  <a:lnTo>
                    <a:pt x="f6" y="f5"/>
                  </a:ln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lnTo>
                    <a:pt x="f5" y="f7"/>
                  </a:lnTo>
                  <a:close/>
                </a:path>
              </a:pathLst>
            </a:custGeom>
            <a:solidFill>
              <a:srgbClr val="FDFAF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  <p:sp>
          <p:nvSpPr>
            <p:cNvPr id="12" name="Image 2">
              <a:extLst>
                <a:ext uri="{FF2B5EF4-FFF2-40B4-BE49-F238E27FC236}">
                  <a16:creationId xmlns:a16="http://schemas.microsoft.com/office/drawing/2014/main" id="{8577E1FB-6987-2FC2-AD33-FA19B6AC04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799991">
              <a:off x="9958629" y="5492827"/>
              <a:ext cx="775018" cy="7750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5021"/>
                <a:gd name="f7" fmla="val 387511"/>
                <a:gd name="f8" fmla="val 601527"/>
                <a:gd name="f9" fmla="val 173494"/>
                <a:gd name="f10" fmla="+- 0 0 -90"/>
                <a:gd name="f11" fmla="*/ f3 1 775021"/>
                <a:gd name="f12" fmla="*/ f4 1 775021"/>
                <a:gd name="f13" fmla="+- f6 0 f5"/>
                <a:gd name="f14" fmla="*/ f10 f0 1"/>
                <a:gd name="f15" fmla="*/ f13 1 775021"/>
                <a:gd name="f16" fmla="*/ 387511 f13 1"/>
                <a:gd name="f17" fmla="*/ 775021 f13 1"/>
                <a:gd name="f18" fmla="*/ 0 f13 1"/>
                <a:gd name="f19" fmla="*/ f14 1 f2"/>
                <a:gd name="f20" fmla="*/ f16 1 775021"/>
                <a:gd name="f21" fmla="*/ f17 1 775021"/>
                <a:gd name="f22" fmla="*/ f18 1 775021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2 1"/>
                <a:gd name="f38" fmla="*/ f2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3" y="f37"/>
                </a:cxn>
                <a:cxn ang="f25">
                  <a:pos x="f38" y="f36"/>
                </a:cxn>
                <a:cxn ang="f25">
                  <a:pos x="f33" y="f34"/>
                </a:cxn>
              </a:cxnLst>
              <a:rect l="f29" t="f32" r="f30" b="f31"/>
              <a:pathLst>
                <a:path w="775021" h="775021">
                  <a:moveTo>
                    <a:pt x="f7" y="f6"/>
                  </a:moveTo>
                  <a:cubicBezTo>
                    <a:pt x="f8" y="f6"/>
                    <a:pt x="f6" y="f8"/>
                    <a:pt x="f6" y="f7"/>
                  </a:cubicBezTo>
                  <a:cubicBezTo>
                    <a:pt x="f6" y="f9"/>
                    <a:pt x="f8" y="f5"/>
                    <a:pt x="f7" y="f5"/>
                  </a:cubicBezTo>
                  <a:cubicBezTo>
                    <a:pt x="f9" y="f5"/>
                    <a:pt x="f5" y="f9"/>
                    <a:pt x="f5" y="f7"/>
                  </a:cubicBezTo>
                  <a:cubicBezTo>
                    <a:pt x="f5" y="f8"/>
                    <a:pt x="f9" y="f6"/>
                    <a:pt x="f7" y="f6"/>
                  </a:cubicBezTo>
                  <a:close/>
                </a:path>
              </a:pathLst>
            </a:custGeom>
            <a:solidFill>
              <a:srgbClr val="1F2C8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</p:grp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E809B6B3-5396-572A-799E-195B3DAB5C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358432" y="457200"/>
            <a:ext cx="1067589" cy="471492"/>
          </a:xfrm>
        </p:spPr>
        <p:txBody>
          <a:bodyPr/>
          <a:lstStyle>
            <a:lvl1pPr>
              <a:defRPr sz="1600">
                <a:latin typeface="Arial Black"/>
              </a:defRPr>
            </a:lvl1pPr>
          </a:lstStyle>
          <a:p>
            <a:pPr lvl="0"/>
            <a:fld id="{9AC90E41-1326-4048-9351-31639D20B69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91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ésumé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4">
            <a:extLst>
              <a:ext uri="{FF2B5EF4-FFF2-40B4-BE49-F238E27FC236}">
                <a16:creationId xmlns:a16="http://schemas.microsoft.com/office/drawing/2014/main" id="{758DE1E3-4ADA-C73F-6637-63A9A28B9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7" y="-2542"/>
            <a:ext cx="3202548" cy="34410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02546"/>
              <a:gd name="f7" fmla="val 3441072"/>
              <a:gd name="f8" fmla="val 1653352"/>
              <a:gd name="f9" fmla="val 1351216"/>
              <a:gd name="f10" fmla="val 182908"/>
              <a:gd name="f11" fmla="val 3082686"/>
              <a:gd name="f12" fmla="val 6086"/>
              <a:gd name="f13" fmla="+- 0 0 -90"/>
              <a:gd name="f14" fmla="*/ f3 1 3202546"/>
              <a:gd name="f15" fmla="*/ f4 1 3441072"/>
              <a:gd name="f16" fmla="+- f7 0 f5"/>
              <a:gd name="f17" fmla="+- f6 0 f5"/>
              <a:gd name="f18" fmla="*/ f13 f0 1"/>
              <a:gd name="f19" fmla="*/ f17 1 3202546"/>
              <a:gd name="f20" fmla="*/ f16 1 3441072"/>
              <a:gd name="f21" fmla="*/ 3202546 f17 1"/>
              <a:gd name="f22" fmla="*/ 0 f16 1"/>
              <a:gd name="f23" fmla="*/ 3441072 f16 1"/>
              <a:gd name="f24" fmla="*/ 0 f17 1"/>
              <a:gd name="f25" fmla="*/ 3082686 f17 1"/>
              <a:gd name="f26" fmla="*/ 6086 f16 1"/>
              <a:gd name="f27" fmla="*/ f18 1 f2"/>
              <a:gd name="f28" fmla="*/ f21 1 3202546"/>
              <a:gd name="f29" fmla="*/ f22 1 3441072"/>
              <a:gd name="f30" fmla="*/ f23 1 3441072"/>
              <a:gd name="f31" fmla="*/ f24 1 3202546"/>
              <a:gd name="f32" fmla="*/ f25 1 3202546"/>
              <a:gd name="f33" fmla="*/ f26 1 3441072"/>
              <a:gd name="f34" fmla="*/ f5 1 f19"/>
              <a:gd name="f35" fmla="*/ f6 1 f19"/>
              <a:gd name="f36" fmla="*/ f5 1 f20"/>
              <a:gd name="f37" fmla="*/ f7 1 f20"/>
              <a:gd name="f38" fmla="+- f27 0 f1"/>
              <a:gd name="f39" fmla="*/ f28 1 f19"/>
              <a:gd name="f40" fmla="*/ f29 1 f20"/>
              <a:gd name="f41" fmla="*/ f30 1 f20"/>
              <a:gd name="f42" fmla="*/ f31 1 f19"/>
              <a:gd name="f43" fmla="*/ f32 1 f19"/>
              <a:gd name="f44" fmla="*/ f33 1 f20"/>
              <a:gd name="f45" fmla="*/ f34 f14 1"/>
              <a:gd name="f46" fmla="*/ f35 f14 1"/>
              <a:gd name="f47" fmla="*/ f37 f15 1"/>
              <a:gd name="f48" fmla="*/ f36 f15 1"/>
              <a:gd name="f49" fmla="*/ f39 f14 1"/>
              <a:gd name="f50" fmla="*/ f40 f15 1"/>
              <a:gd name="f51" fmla="*/ f41 f15 1"/>
              <a:gd name="f52" fmla="*/ f42 f14 1"/>
              <a:gd name="f53" fmla="*/ f43 f14 1"/>
              <a:gd name="f54" fmla="*/ f44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9" y="f50"/>
              </a:cxn>
              <a:cxn ang="f38">
                <a:pos x="f49" y="f51"/>
              </a:cxn>
              <a:cxn ang="f38">
                <a:pos x="f52" y="f51"/>
              </a:cxn>
              <a:cxn ang="f38">
                <a:pos x="f53" y="f54"/>
              </a:cxn>
            </a:cxnLst>
            <a:rect l="f45" t="f48" r="f46" b="f47"/>
            <a:pathLst>
              <a:path w="3202546" h="3441072">
                <a:moveTo>
                  <a:pt x="f6" y="f5"/>
                </a:moveTo>
                <a:lnTo>
                  <a:pt x="f6" y="f7"/>
                </a:lnTo>
                <a:lnTo>
                  <a:pt x="f5" y="f7"/>
                </a:lnTo>
                <a:cubicBezTo>
                  <a:pt x="f5" y="f8"/>
                  <a:pt x="f9" y="f10"/>
                  <a:pt x="f11" y="f12"/>
                </a:cubicBezTo>
                <a:close/>
              </a:path>
            </a:pathLst>
          </a:custGeom>
          <a:solidFill>
            <a:srgbClr val="F5CD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3" name="Image 4">
            <a:extLst>
              <a:ext uri="{FF2B5EF4-FFF2-40B4-BE49-F238E27FC236}">
                <a16:creationId xmlns:a16="http://schemas.microsoft.com/office/drawing/2014/main" id="{A3AE60F7-3EEF-C37D-C695-06763EED4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1" y="1247771"/>
            <a:ext cx="2200275" cy="21812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00275"/>
              <a:gd name="f7" fmla="val 2181225"/>
              <a:gd name="f8" fmla="val 1204689"/>
              <a:gd name="f9" fmla="val 985061"/>
              <a:gd name="f10" fmla="+- 0 0 -90"/>
              <a:gd name="f11" fmla="*/ f3 1 2200275"/>
              <a:gd name="f12" fmla="*/ f4 1 2181225"/>
              <a:gd name="f13" fmla="+- f7 0 f5"/>
              <a:gd name="f14" fmla="+- f6 0 f5"/>
              <a:gd name="f15" fmla="*/ f10 f0 1"/>
              <a:gd name="f16" fmla="*/ f14 1 2200275"/>
              <a:gd name="f17" fmla="*/ f13 1 2181225"/>
              <a:gd name="f18" fmla="*/ 0 f14 1"/>
              <a:gd name="f19" fmla="*/ 0 f13 1"/>
              <a:gd name="f20" fmla="*/ 2200275 f14 1"/>
              <a:gd name="f21" fmla="*/ 2181225 f13 1"/>
              <a:gd name="f22" fmla="*/ f15 1 f2"/>
              <a:gd name="f23" fmla="*/ f18 1 2200275"/>
              <a:gd name="f24" fmla="*/ f19 1 2181225"/>
              <a:gd name="f25" fmla="*/ f20 1 2200275"/>
              <a:gd name="f26" fmla="*/ f21 1 2181225"/>
              <a:gd name="f27" fmla="*/ f5 1 f16"/>
              <a:gd name="f28" fmla="*/ f6 1 f16"/>
              <a:gd name="f29" fmla="*/ f5 1 f17"/>
              <a:gd name="f30" fmla="*/ f7 1 f17"/>
              <a:gd name="f31" fmla="+- f22 0 f1"/>
              <a:gd name="f32" fmla="*/ f23 1 f16"/>
              <a:gd name="f33" fmla="*/ f24 1 f17"/>
              <a:gd name="f34" fmla="*/ f25 1 f16"/>
              <a:gd name="f35" fmla="*/ f26 1 f17"/>
              <a:gd name="f36" fmla="*/ f27 f11 1"/>
              <a:gd name="f37" fmla="*/ f28 f11 1"/>
              <a:gd name="f38" fmla="*/ f30 f12 1"/>
              <a:gd name="f39" fmla="*/ f29 f12 1"/>
              <a:gd name="f40" fmla="*/ f32 f11 1"/>
              <a:gd name="f41" fmla="*/ f33 f12 1"/>
              <a:gd name="f42" fmla="*/ f34 f11 1"/>
              <a:gd name="f43" fmla="*/ f3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0" y="f41"/>
              </a:cxn>
              <a:cxn ang="f31">
                <a:pos x="f42" y="f43"/>
              </a:cxn>
              <a:cxn ang="f31">
                <a:pos x="f42" y="f41"/>
              </a:cxn>
              <a:cxn ang="f31">
                <a:pos x="f40" y="f41"/>
              </a:cxn>
            </a:cxnLst>
            <a:rect l="f36" t="f39" r="f37" b="f38"/>
            <a:pathLst>
              <a:path w="2200275" h="2181225">
                <a:moveTo>
                  <a:pt x="f5" y="f5"/>
                </a:moveTo>
                <a:cubicBezTo>
                  <a:pt x="f5" y="f8"/>
                  <a:pt x="f9" y="f7"/>
                  <a:pt x="f6" y="f7"/>
                </a:cubicBezTo>
                <a:lnTo>
                  <a:pt x="f6" y="f5"/>
                </a:lnTo>
                <a:lnTo>
                  <a:pt x="f5" y="f5"/>
                </a:lnTo>
                <a:close/>
              </a:path>
            </a:pathLst>
          </a:custGeom>
          <a:solidFill>
            <a:srgbClr val="D2D5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4" name="Forme libre 13">
            <a:extLst>
              <a:ext uri="{FF2B5EF4-FFF2-40B4-BE49-F238E27FC236}">
                <a16:creationId xmlns:a16="http://schemas.microsoft.com/office/drawing/2014/main" id="{39E520AA-5E2B-450C-36B5-759E13245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9" y="5331509"/>
            <a:ext cx="2148419" cy="15264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48416"/>
              <a:gd name="f7" fmla="val 1526486"/>
              <a:gd name="f8" fmla="val 943526"/>
              <a:gd name="f9" fmla="val 1753109"/>
              <a:gd name="f10" fmla="val 952785"/>
              <a:gd name="f11" fmla="val 2098930"/>
              <a:gd name="f12" fmla="val 135201"/>
              <a:gd name="f13" fmla="+- 0 0 -90"/>
              <a:gd name="f14" fmla="*/ f3 1 2148416"/>
              <a:gd name="f15" fmla="*/ f4 1 1526486"/>
              <a:gd name="f16" fmla="+- f7 0 f5"/>
              <a:gd name="f17" fmla="+- f6 0 f5"/>
              <a:gd name="f18" fmla="*/ f13 f0 1"/>
              <a:gd name="f19" fmla="*/ f17 1 2148416"/>
              <a:gd name="f20" fmla="*/ f16 1 1526486"/>
              <a:gd name="f21" fmla="*/ 0 f17 1"/>
              <a:gd name="f22" fmla="*/ 1526486 f16 1"/>
              <a:gd name="f23" fmla="*/ 2098930 f17 1"/>
              <a:gd name="f24" fmla="*/ 135201 f16 1"/>
              <a:gd name="f25" fmla="*/ 2148416 f17 1"/>
              <a:gd name="f26" fmla="*/ 0 f16 1"/>
              <a:gd name="f27" fmla="*/ f18 1 f2"/>
              <a:gd name="f28" fmla="*/ f21 1 2148416"/>
              <a:gd name="f29" fmla="*/ f22 1 1526486"/>
              <a:gd name="f30" fmla="*/ f23 1 2148416"/>
              <a:gd name="f31" fmla="*/ f24 1 1526486"/>
              <a:gd name="f32" fmla="*/ f25 1 2148416"/>
              <a:gd name="f33" fmla="*/ f26 1 1526486"/>
              <a:gd name="f34" fmla="*/ f5 1 f19"/>
              <a:gd name="f35" fmla="*/ f6 1 f19"/>
              <a:gd name="f36" fmla="*/ f5 1 f20"/>
              <a:gd name="f37" fmla="*/ f7 1 f20"/>
              <a:gd name="f38" fmla="+- f27 0 f1"/>
              <a:gd name="f39" fmla="*/ f28 1 f19"/>
              <a:gd name="f40" fmla="*/ f29 1 f20"/>
              <a:gd name="f41" fmla="*/ f30 1 f19"/>
              <a:gd name="f42" fmla="*/ f31 1 f20"/>
              <a:gd name="f43" fmla="*/ f32 1 f19"/>
              <a:gd name="f44" fmla="*/ f33 1 f20"/>
              <a:gd name="f45" fmla="*/ f34 f14 1"/>
              <a:gd name="f46" fmla="*/ f35 f14 1"/>
              <a:gd name="f47" fmla="*/ f37 f15 1"/>
              <a:gd name="f48" fmla="*/ f36 f15 1"/>
              <a:gd name="f49" fmla="*/ f39 f14 1"/>
              <a:gd name="f50" fmla="*/ f40 f15 1"/>
              <a:gd name="f51" fmla="*/ f41 f14 1"/>
              <a:gd name="f52" fmla="*/ f42 f15 1"/>
              <a:gd name="f53" fmla="*/ f43 f14 1"/>
              <a:gd name="f54" fmla="*/ f44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9" y="f50"/>
              </a:cxn>
              <a:cxn ang="f38">
                <a:pos x="f51" y="f52"/>
              </a:cxn>
              <a:cxn ang="f38">
                <a:pos x="f53" y="f54"/>
              </a:cxn>
              <a:cxn ang="f38">
                <a:pos x="f49" y="f54"/>
              </a:cxn>
            </a:cxnLst>
            <a:rect l="f45" t="f48" r="f46" b="f47"/>
            <a:pathLst>
              <a:path w="2148416" h="1526486">
                <a:moveTo>
                  <a:pt x="f5" y="f7"/>
                </a:moveTo>
                <a:cubicBezTo>
                  <a:pt x="f8" y="f7"/>
                  <a:pt x="f9" y="f10"/>
                  <a:pt x="f11" y="f12"/>
                </a:cubicBezTo>
                <a:lnTo>
                  <a:pt x="f6" y="f5"/>
                </a:lnTo>
                <a:lnTo>
                  <a:pt x="f5" y="f5"/>
                </a:lnTo>
                <a:close/>
              </a:path>
            </a:pathLst>
          </a:custGeom>
          <a:solidFill>
            <a:srgbClr val="D2D592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pic>
        <p:nvPicPr>
          <p:cNvPr id="5" name="Image 2">
            <a:extLst>
              <a:ext uri="{FF2B5EF4-FFF2-40B4-BE49-F238E27FC236}">
                <a16:creationId xmlns:a16="http://schemas.microsoft.com/office/drawing/2014/main" id="{62BE23F2-93CA-8EA7-BA40-080DC74D6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13">
            <a:off x="9991877" y="1247772"/>
            <a:ext cx="2200110" cy="22001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orme libre 11">
            <a:extLst>
              <a:ext uri="{FF2B5EF4-FFF2-40B4-BE49-F238E27FC236}">
                <a16:creationId xmlns:a16="http://schemas.microsoft.com/office/drawing/2014/main" id="{3C61A471-B6CC-6DF3-991D-C30B3C60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5" y="6470486"/>
            <a:ext cx="775018" cy="3875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75021"/>
              <a:gd name="f7" fmla="val 387513"/>
              <a:gd name="f8" fmla="val 387511"/>
              <a:gd name="f9" fmla="val 601527"/>
              <a:gd name="f10" fmla="val 173494"/>
              <a:gd name="f11" fmla="val 1"/>
              <a:gd name="f12" fmla="+- 0 0 -90"/>
              <a:gd name="f13" fmla="*/ f3 1 775021"/>
              <a:gd name="f14" fmla="*/ f4 1 387513"/>
              <a:gd name="f15" fmla="+- f7 0 f5"/>
              <a:gd name="f16" fmla="+- f6 0 f5"/>
              <a:gd name="f17" fmla="*/ f12 f0 1"/>
              <a:gd name="f18" fmla="*/ f16 1 775021"/>
              <a:gd name="f19" fmla="*/ f15 1 387513"/>
              <a:gd name="f20" fmla="*/ 387511 f16 1"/>
              <a:gd name="f21" fmla="*/ 0 f15 1"/>
              <a:gd name="f22" fmla="*/ 775021 f16 1"/>
              <a:gd name="f23" fmla="*/ 387511 f15 1"/>
              <a:gd name="f24" fmla="*/ 387513 f15 1"/>
              <a:gd name="f25" fmla="*/ 1 f16 1"/>
              <a:gd name="f26" fmla="*/ 0 f16 1"/>
              <a:gd name="f27" fmla="*/ f17 1 f2"/>
              <a:gd name="f28" fmla="*/ f20 1 775021"/>
              <a:gd name="f29" fmla="*/ f21 1 387513"/>
              <a:gd name="f30" fmla="*/ f22 1 775021"/>
              <a:gd name="f31" fmla="*/ f23 1 387513"/>
              <a:gd name="f32" fmla="*/ f24 1 387513"/>
              <a:gd name="f33" fmla="*/ f25 1 775021"/>
              <a:gd name="f34" fmla="*/ f26 1 775021"/>
              <a:gd name="f35" fmla="*/ f5 1 f18"/>
              <a:gd name="f36" fmla="*/ f6 1 f18"/>
              <a:gd name="f37" fmla="*/ f5 1 f19"/>
              <a:gd name="f38" fmla="*/ f7 1 f19"/>
              <a:gd name="f39" fmla="+- f27 0 f1"/>
              <a:gd name="f40" fmla="*/ f28 1 f18"/>
              <a:gd name="f41" fmla="*/ f29 1 f19"/>
              <a:gd name="f42" fmla="*/ f30 1 f18"/>
              <a:gd name="f43" fmla="*/ f31 1 f19"/>
              <a:gd name="f44" fmla="*/ f32 1 f19"/>
              <a:gd name="f45" fmla="*/ f33 1 f18"/>
              <a:gd name="f46" fmla="*/ f34 1 f18"/>
              <a:gd name="f47" fmla="*/ f35 f13 1"/>
              <a:gd name="f48" fmla="*/ f36 f13 1"/>
              <a:gd name="f49" fmla="*/ f38 f14 1"/>
              <a:gd name="f50" fmla="*/ f37 f14 1"/>
              <a:gd name="f51" fmla="*/ f40 f13 1"/>
              <a:gd name="f52" fmla="*/ f41 f14 1"/>
              <a:gd name="f53" fmla="*/ f42 f13 1"/>
              <a:gd name="f54" fmla="*/ f43 f14 1"/>
              <a:gd name="f55" fmla="*/ f44 f14 1"/>
              <a:gd name="f56" fmla="*/ f45 f13 1"/>
              <a:gd name="f57" fmla="*/ f46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51" y="f52"/>
              </a:cxn>
              <a:cxn ang="f39">
                <a:pos x="f53" y="f54"/>
              </a:cxn>
              <a:cxn ang="f39">
                <a:pos x="f53" y="f55"/>
              </a:cxn>
              <a:cxn ang="f39">
                <a:pos x="f56" y="f55"/>
              </a:cxn>
              <a:cxn ang="f39">
                <a:pos x="f57" y="f54"/>
              </a:cxn>
              <a:cxn ang="f39">
                <a:pos x="f51" y="f52"/>
              </a:cxn>
            </a:cxnLst>
            <a:rect l="f47" t="f50" r="f48" b="f49"/>
            <a:pathLst>
              <a:path w="775021" h="387513">
                <a:moveTo>
                  <a:pt x="f8" y="f5"/>
                </a:moveTo>
                <a:cubicBezTo>
                  <a:pt x="f9" y="f5"/>
                  <a:pt x="f6" y="f10"/>
                  <a:pt x="f6" y="f8"/>
                </a:cubicBezTo>
                <a:lnTo>
                  <a:pt x="f6" y="f7"/>
                </a:lnTo>
                <a:lnTo>
                  <a:pt x="f11" y="f7"/>
                </a:lnTo>
                <a:lnTo>
                  <a:pt x="f5" y="f8"/>
                </a:lnTo>
                <a:cubicBezTo>
                  <a:pt x="f5" y="f10"/>
                  <a:pt x="f10" y="f5"/>
                  <a:pt x="f8" y="f5"/>
                </a:cubicBezTo>
                <a:close/>
              </a:path>
            </a:pathLst>
          </a:custGeom>
          <a:solidFill>
            <a:srgbClr val="1F2C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37EFEFA-2BB0-07AA-97EC-109FB2B3E5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057275"/>
            <a:ext cx="7843832" cy="1012780"/>
          </a:xfrm>
        </p:spPr>
        <p:txBody>
          <a:bodyPr tIns="0" bIns="0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7A2DD56-0BD3-79BB-2F8D-700DF5E24E5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14400" y="2331793"/>
            <a:ext cx="6903079" cy="37218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/>
            </a:lvl1pPr>
            <a:lvl2pPr marL="347472">
              <a:spcBef>
                <a:spcPts val="0"/>
              </a:spcBef>
              <a:defRPr/>
            </a:lvl2pPr>
            <a:lvl3pPr marL="685800">
              <a:spcBef>
                <a:spcPts val="0"/>
              </a:spcBef>
              <a:defRPr sz="2400"/>
            </a:lvl3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d’image 9">
            <a:extLst>
              <a:ext uri="{FF2B5EF4-FFF2-40B4-BE49-F238E27FC236}">
                <a16:creationId xmlns:a16="http://schemas.microsoft.com/office/drawing/2014/main" id="{DF84E8C8-F9FC-29E8-B0B4-1B7BD065BE6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989457" y="3405189"/>
            <a:ext cx="3202548" cy="3452810"/>
          </a:xfrm>
          <a:solidFill>
            <a:srgbClr val="F5CDCE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65E08019-4895-C839-5FFD-BF700596E3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438479" y="457200"/>
            <a:ext cx="987552" cy="471492"/>
          </a:xfrm>
        </p:spPr>
        <p:txBody>
          <a:bodyPr/>
          <a:lstStyle>
            <a:lvl1pPr>
              <a:defRPr sz="1600">
                <a:latin typeface="Arial Black"/>
              </a:defRPr>
            </a:lvl1pPr>
          </a:lstStyle>
          <a:p>
            <a:pPr lvl="0"/>
            <a:fld id="{AC11739E-5813-B84F-8C63-A027F2F66B6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1948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DEFE4BD5-51B6-7DA4-F2BC-C4CD6162275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438479" y="457200"/>
            <a:ext cx="987552" cy="2445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1F2C8F"/>
                </a:solidFill>
                <a:uFillTx/>
                <a:latin typeface="Sabon Next LT"/>
                <a:cs typeface="Arial" pitchFamily="34"/>
              </a:defRPr>
            </a:lvl1pPr>
          </a:lstStyle>
          <a:p>
            <a:pPr lvl="0"/>
            <a:fld id="{AC5D5139-CDC1-8A47-BEB4-D5564CCF2BFD}" type="slidenum">
              <a:t>‹N°›</a:t>
            </a:fld>
            <a:endParaRPr lang="fr-FR"/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42BD4FA5-BACC-3494-2C74-D90B7B35BF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8952" y="731520"/>
            <a:ext cx="10671048" cy="13620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15084E9C-D816-EBB9-A8E5-9F162E11C5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Modifiez les styles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marL="0" marR="0" lvl="0" indent="0" algn="ctr" defTabSz="914400" rtl="0" fontAlgn="auto" hangingPunct="1">
        <a:lnSpc>
          <a:spcPts val="4875"/>
        </a:lnSpc>
        <a:spcBef>
          <a:spcPts val="0"/>
        </a:spcBef>
        <a:spcAft>
          <a:spcPts val="0"/>
        </a:spcAft>
        <a:buNone/>
        <a:tabLst/>
        <a:defRPr lang="fr-FR" sz="3800" b="1" i="0" u="none" strike="noStrike" kern="1200" cap="all" spc="0" baseline="0">
          <a:solidFill>
            <a:srgbClr val="1F2C8F"/>
          </a:solidFill>
          <a:uFillTx/>
          <a:latin typeface="Arial Black"/>
        </a:defRPr>
      </a:lvl1pPr>
    </p:titleStyle>
    <p:bodyStyle>
      <a:lvl1pPr marL="347472" marR="0" lvl="0" indent="-347472" algn="l" defTabSz="914400" rtl="0" fontAlgn="auto" hangingPunct="1">
        <a:lnSpc>
          <a:spcPct val="100000"/>
        </a:lnSpc>
        <a:spcBef>
          <a:spcPts val="36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1F2C8F"/>
          </a:solidFill>
          <a:uFillTx/>
          <a:latin typeface="Sabon Next LT"/>
        </a:defRPr>
      </a:lvl1pPr>
      <a:lvl2pPr marL="685800" marR="0" lvl="1" indent="-347472" algn="l" defTabSz="914400" rtl="0" fontAlgn="auto" hangingPunct="1">
        <a:lnSpc>
          <a:spcPct val="100000"/>
        </a:lnSpc>
        <a:spcBef>
          <a:spcPts val="36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1F2C8F"/>
          </a:solidFill>
          <a:uFillTx/>
          <a:latin typeface="Sabon Next LT"/>
        </a:defRPr>
      </a:lvl2pPr>
      <a:lvl3pPr marL="1143000" marR="0" lvl="2" indent="-347472" algn="l" defTabSz="914400" rtl="0" fontAlgn="auto" hangingPunct="1">
        <a:lnSpc>
          <a:spcPct val="100000"/>
        </a:lnSpc>
        <a:spcBef>
          <a:spcPts val="36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1F2C8F"/>
          </a:solidFill>
          <a:uFillTx/>
          <a:latin typeface="Sabon Next LT"/>
        </a:defRPr>
      </a:lvl3pPr>
      <a:lvl4pPr marL="1600200" marR="0" lvl="3" indent="-347472" algn="l" defTabSz="914400" rtl="0" fontAlgn="auto" hangingPunct="1">
        <a:lnSpc>
          <a:spcPct val="100000"/>
        </a:lnSpc>
        <a:spcBef>
          <a:spcPts val="36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1F2C8F"/>
          </a:solidFill>
          <a:uFillTx/>
          <a:latin typeface="Sabon Next LT"/>
        </a:defRPr>
      </a:lvl4pPr>
      <a:lvl5pPr marL="2057400" marR="0" lvl="4" indent="-347472" algn="l" defTabSz="914400" rtl="0" fontAlgn="auto" hangingPunct="1">
        <a:lnSpc>
          <a:spcPct val="100000"/>
        </a:lnSpc>
        <a:spcBef>
          <a:spcPts val="36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1F2C8F"/>
          </a:solidFill>
          <a:uFillTx/>
          <a:latin typeface="Sabon Next 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2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3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681DF041-4565-F1DB-4FA2-9C122B3EFA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fr-FR" dirty="0"/>
              <a:t>SEMAINE DES MATHS </a:t>
            </a: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F3D7ED33-554A-918C-3498-7530FDC4F86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460565" y="2303026"/>
            <a:ext cx="7965457" cy="3497698"/>
          </a:xfrm>
        </p:spPr>
        <p:txBody>
          <a:bodyPr tIns="0" bIns="0">
            <a:normAutofit/>
          </a:bodyPr>
          <a:lstStyle/>
          <a:p>
            <a:pPr marL="0" indent="0" algn="just">
              <a:buNone/>
            </a:pPr>
            <a:endParaRPr lang="fr-FR" sz="3600" dirty="0">
              <a:latin typeface="Arial Black"/>
            </a:endParaRPr>
          </a:p>
          <a:p>
            <a:pPr marL="0" indent="0" algn="just">
              <a:buNone/>
            </a:pPr>
            <a:endParaRPr lang="fr-FR" sz="3600" dirty="0">
              <a:latin typeface="Arial Black"/>
            </a:endParaRPr>
          </a:p>
          <a:p>
            <a:pPr marL="0" indent="0" algn="ctr">
              <a:buNone/>
            </a:pPr>
            <a:r>
              <a:rPr lang="fr-FR" sz="3600" dirty="0">
                <a:latin typeface="Arial Black"/>
              </a:rPr>
              <a:t>BINGO </a:t>
            </a:r>
          </a:p>
          <a:p>
            <a:pPr marL="0" indent="0" algn="ctr">
              <a:buNone/>
            </a:pPr>
            <a:r>
              <a:rPr lang="fr-FR" sz="3600" dirty="0">
                <a:latin typeface="Arial Black"/>
              </a:rPr>
              <a:t>FRACTIONS </a:t>
            </a:r>
            <a:endParaRPr lang="fr-B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11">
            <a:extLst>
              <a:ext uri="{FF2B5EF4-FFF2-40B4-BE49-F238E27FC236}">
                <a16:creationId xmlns:a16="http://schemas.microsoft.com/office/drawing/2014/main" id="{867D9027-E263-F070-6F44-64236A87C4A8}"/>
              </a:ext>
            </a:extLst>
          </p:cNvPr>
          <p:cNvSpPr txBox="1"/>
          <p:nvPr/>
        </p:nvSpPr>
        <p:spPr>
          <a:xfrm>
            <a:off x="3028950" y="6356351"/>
            <a:ext cx="6074414" cy="3695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rPr>
              <a:t>D’après les travaux du Groupe IREM Lille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61D36D-73B4-1926-1F42-3D25E49AAC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301" y="1549805"/>
            <a:ext cx="10671048" cy="1362053"/>
          </a:xfrm>
        </p:spPr>
        <p:txBody>
          <a:bodyPr/>
          <a:lstStyle/>
          <a:p>
            <a:pPr lvl="0"/>
            <a:r>
              <a:rPr lang="fr-FR" dirty="0"/>
              <a:t>Trouve la seule fraction plus grande que 1 parmi: 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4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EF7E8601-97D2-7446-D08B-377C6AD12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872" y="2743328"/>
            <a:ext cx="4121228" cy="3599873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F036BC5-7CFD-D3BC-0D74-2BC49473C2A8}"/>
              </a:ext>
            </a:extLst>
          </p:cNvPr>
          <p:cNvSpPr/>
          <p:nvPr/>
        </p:nvSpPr>
        <p:spPr>
          <a:xfrm>
            <a:off x="4715532" y="17284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B242D-049B-2A35-3D0F-BF3C8B78F1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Trouve la fraction la plus petite parmi: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C70572-F0D1-48F7-678E-3C5F8B415CFC}"/>
              </a:ext>
            </a:extLst>
          </p:cNvPr>
          <p:cNvSpPr txBox="1"/>
          <p:nvPr/>
        </p:nvSpPr>
        <p:spPr>
          <a:xfrm>
            <a:off x="10438479" y="457200"/>
            <a:ext cx="987552" cy="2445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 dirty="0">
              <a:solidFill>
                <a:srgbClr val="1F2C8F"/>
              </a:solidFill>
              <a:uFillTx/>
              <a:latin typeface="Sabon Next LT"/>
              <a:cs typeface="Arial" pitchFamily="34"/>
            </a:endParaRPr>
          </a:p>
        </p:txBody>
      </p:sp>
      <p:pic>
        <p:nvPicPr>
          <p:cNvPr id="4" name="Image 5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53D1BF58-7B76-B740-A43B-3E77E5DEC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92" y="2777142"/>
            <a:ext cx="4121228" cy="3599873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D76F8FE-7820-2A90-B41E-5D9EB61A34C4}"/>
              </a:ext>
            </a:extLst>
          </p:cNvPr>
          <p:cNvSpPr/>
          <p:nvPr/>
        </p:nvSpPr>
        <p:spPr>
          <a:xfrm>
            <a:off x="4753111" y="196629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57108375-41E0-AD1D-2DB2-6795B4889D5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FIN DU BINGO DU JOUR !</a:t>
            </a: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4AF3E3A6-6A1D-33B1-5A46-876C551E8E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60565" y="2303026"/>
            <a:ext cx="7965457" cy="3497698"/>
          </a:xfrm>
        </p:spPr>
        <p:txBody>
          <a:bodyPr tIns="0" bIns="0"/>
          <a:lstStyle/>
          <a:p>
            <a:pPr marL="0" lvl="0" indent="0">
              <a:spcBef>
                <a:spcPts val="1000"/>
              </a:spcBef>
              <a:buNone/>
            </a:pPr>
            <a:r>
              <a:rPr lang="fr-FR" sz="3600" dirty="0">
                <a:latin typeface="Arial Black"/>
              </a:rPr>
              <a:t>Que retiens-tu de tes erreurs et de tes réussites sur les fractions 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>
            <a:extLst>
              <a:ext uri="{FF2B5EF4-FFF2-40B4-BE49-F238E27FC236}">
                <a16:creationId xmlns:a16="http://schemas.microsoft.com/office/drawing/2014/main" id="{B427300C-1E40-6D78-C3EC-E34E3BCD9BF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Semaine des maths BINGO des fractions JOUR 2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53B5E9-2DC1-FD68-C9D2-4FCAA348F87D}"/>
              </a:ext>
            </a:extLst>
          </p:cNvPr>
          <p:cNvSpPr txBox="1"/>
          <p:nvPr/>
        </p:nvSpPr>
        <p:spPr>
          <a:xfrm>
            <a:off x="11125203" y="457200"/>
            <a:ext cx="1066803" cy="471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1FAB27-A255-DA48-B4FB-5E19A9A92B86}" type="slidenum">
              <a:rPr lang="fr-FR" sz="1200" b="0" i="0" u="none" strike="noStrike" kern="1200" cap="none" spc="0" baseline="0">
                <a:solidFill>
                  <a:srgbClr val="1F2C8F"/>
                </a:solidFill>
                <a:uFillTx/>
                <a:latin typeface="Sabon Next LT"/>
                <a:cs typeface="Arial" pitchFamily="34"/>
              </a:rPr>
              <a:t>13</a:t>
            </a:fld>
            <a:endParaRPr lang="fr-FR" sz="1200" b="0" i="0" u="none" strike="noStrike" kern="1200" cap="none" spc="0" baseline="0">
              <a:solidFill>
                <a:srgbClr val="1F2C8F"/>
              </a:solidFill>
              <a:uFillTx/>
              <a:latin typeface="Sabon Next LT"/>
              <a:cs typeface="Arial" pitchFamily="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0F4A70-FCE8-D5BF-DBBC-66ED12286A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48892" y="560390"/>
            <a:ext cx="11821088" cy="993779"/>
          </a:xfrm>
        </p:spPr>
        <p:txBody>
          <a:bodyPr/>
          <a:lstStyle/>
          <a:p>
            <a:pPr lvl="0"/>
            <a:r>
              <a:rPr lang="fr-FR" dirty="0"/>
              <a:t>Choisis quatre nombres et écris-les sur ta grille.</a:t>
            </a:r>
          </a:p>
        </p:txBody>
      </p:sp>
      <p:pic>
        <p:nvPicPr>
          <p:cNvPr id="3" name="Espace réservé du contenu 23">
            <a:extLst>
              <a:ext uri="{FF2B5EF4-FFF2-40B4-BE49-F238E27FC236}">
                <a16:creationId xmlns:a16="http://schemas.microsoft.com/office/drawing/2014/main" id="{5CC0D340-8C16-D5A1-63A6-63DB1FE3448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tretch>
            <a:fillRect/>
          </a:stretch>
        </p:blipFill>
        <p:spPr>
          <a:xfrm>
            <a:off x="6794814" y="1760933"/>
            <a:ext cx="5029200" cy="474083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13">
                <a:extLst>
                  <a:ext uri="{FF2B5EF4-FFF2-40B4-BE49-F238E27FC236}">
                    <a16:creationId xmlns:a16="http://schemas.microsoft.com/office/drawing/2014/main" id="{8F150AAC-0925-A154-BAC7-8B23881CD5C9}"/>
                  </a:ext>
                </a:extLst>
              </p:cNvPr>
              <p:cNvSpPr txBox="1"/>
              <p:nvPr/>
            </p:nvSpPr>
            <p:spPr>
              <a:xfrm>
                <a:off x="3498851" y="3167472"/>
                <a:ext cx="1379536" cy="101752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4" name="ZoneTexte 13">
                <a:extLst>
                  <a:ext uri="{FF2B5EF4-FFF2-40B4-BE49-F238E27FC236}">
                    <a16:creationId xmlns:a16="http://schemas.microsoft.com/office/drawing/2014/main" id="{8F150AAC-0925-A154-BAC7-8B23881C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851" y="3167472"/>
                <a:ext cx="1379536" cy="10175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14">
                <a:extLst>
                  <a:ext uri="{FF2B5EF4-FFF2-40B4-BE49-F238E27FC236}">
                    <a16:creationId xmlns:a16="http://schemas.microsoft.com/office/drawing/2014/main" id="{386B068B-9321-AA5A-D0AD-6EDC117F7ACD}"/>
                  </a:ext>
                </a:extLst>
              </p:cNvPr>
              <p:cNvSpPr txBox="1"/>
              <p:nvPr/>
            </p:nvSpPr>
            <p:spPr>
              <a:xfrm>
                <a:off x="1993263" y="1920240"/>
                <a:ext cx="1300477" cy="101110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5" name="ZoneTexte 14">
                <a:extLst>
                  <a:ext uri="{FF2B5EF4-FFF2-40B4-BE49-F238E27FC236}">
                    <a16:creationId xmlns:a16="http://schemas.microsoft.com/office/drawing/2014/main" id="{386B068B-9321-AA5A-D0AD-6EDC117F7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63" y="1920240"/>
                <a:ext cx="1300477" cy="10111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15">
                <a:extLst>
                  <a:ext uri="{FF2B5EF4-FFF2-40B4-BE49-F238E27FC236}">
                    <a16:creationId xmlns:a16="http://schemas.microsoft.com/office/drawing/2014/main" id="{67243F57-5F70-782E-EF51-0DE1DBE84449}"/>
                  </a:ext>
                </a:extLst>
              </p:cNvPr>
              <p:cNvSpPr txBox="1"/>
              <p:nvPr/>
            </p:nvSpPr>
            <p:spPr>
              <a:xfrm>
                <a:off x="3570603" y="1917030"/>
                <a:ext cx="1300477" cy="101431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6" name="ZoneTexte 15">
                <a:extLst>
                  <a:ext uri="{FF2B5EF4-FFF2-40B4-BE49-F238E27FC236}">
                    <a16:creationId xmlns:a16="http://schemas.microsoft.com/office/drawing/2014/main" id="{67243F57-5F70-782E-EF51-0DE1DBE84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603" y="1917030"/>
                <a:ext cx="1300477" cy="10143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16">
                <a:extLst>
                  <a:ext uri="{FF2B5EF4-FFF2-40B4-BE49-F238E27FC236}">
                    <a16:creationId xmlns:a16="http://schemas.microsoft.com/office/drawing/2014/main" id="{15A64480-3F55-C7FB-3C00-5E82F818A423}"/>
                  </a:ext>
                </a:extLst>
              </p:cNvPr>
              <p:cNvSpPr txBox="1"/>
              <p:nvPr/>
            </p:nvSpPr>
            <p:spPr>
              <a:xfrm>
                <a:off x="943615" y="4765569"/>
                <a:ext cx="1300477" cy="101752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7" name="ZoneTexte 16">
                <a:extLst>
                  <a:ext uri="{FF2B5EF4-FFF2-40B4-BE49-F238E27FC236}">
                    <a16:creationId xmlns:a16="http://schemas.microsoft.com/office/drawing/2014/main" id="{15A64480-3F55-C7FB-3C00-5E82F818A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15" y="4765569"/>
                <a:ext cx="1300477" cy="10175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17">
                <a:extLst>
                  <a:ext uri="{FF2B5EF4-FFF2-40B4-BE49-F238E27FC236}">
                    <a16:creationId xmlns:a16="http://schemas.microsoft.com/office/drawing/2014/main" id="{F2361DD2-F681-B2BA-0ADD-BBD0D6536A9C}"/>
                  </a:ext>
                </a:extLst>
              </p:cNvPr>
              <p:cNvSpPr txBox="1"/>
              <p:nvPr/>
            </p:nvSpPr>
            <p:spPr>
              <a:xfrm>
                <a:off x="366720" y="3174997"/>
                <a:ext cx="1300477" cy="101431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8" name="ZoneTexte 17">
                <a:extLst>
                  <a:ext uri="{FF2B5EF4-FFF2-40B4-BE49-F238E27FC236}">
                    <a16:creationId xmlns:a16="http://schemas.microsoft.com/office/drawing/2014/main" id="{F2361DD2-F681-B2BA-0ADD-BBD0D6536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20" y="3174997"/>
                <a:ext cx="1300477" cy="10143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18">
                <a:extLst>
                  <a:ext uri="{FF2B5EF4-FFF2-40B4-BE49-F238E27FC236}">
                    <a16:creationId xmlns:a16="http://schemas.microsoft.com/office/drawing/2014/main" id="{953E45E1-CE97-1288-953A-8A524AA74A65}"/>
                  </a:ext>
                </a:extLst>
              </p:cNvPr>
              <p:cNvSpPr txBox="1"/>
              <p:nvPr/>
            </p:nvSpPr>
            <p:spPr>
              <a:xfrm>
                <a:off x="370908" y="1943767"/>
                <a:ext cx="1300477" cy="101110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9" name="ZoneTexte 18">
                <a:extLst>
                  <a:ext uri="{FF2B5EF4-FFF2-40B4-BE49-F238E27FC236}">
                    <a16:creationId xmlns:a16="http://schemas.microsoft.com/office/drawing/2014/main" id="{953E45E1-CE97-1288-953A-8A524AA74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08" y="1943767"/>
                <a:ext cx="1300477" cy="10111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19">
                <a:extLst>
                  <a:ext uri="{FF2B5EF4-FFF2-40B4-BE49-F238E27FC236}">
                    <a16:creationId xmlns:a16="http://schemas.microsoft.com/office/drawing/2014/main" id="{B3985C4A-CECC-6111-5738-A2A9A5B4B4C2}"/>
                  </a:ext>
                </a:extLst>
              </p:cNvPr>
              <p:cNvSpPr txBox="1"/>
              <p:nvPr/>
            </p:nvSpPr>
            <p:spPr>
              <a:xfrm>
                <a:off x="1959138" y="3174997"/>
                <a:ext cx="1300477" cy="101431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10" name="ZoneTexte 19">
                <a:extLst>
                  <a:ext uri="{FF2B5EF4-FFF2-40B4-BE49-F238E27FC236}">
                    <a16:creationId xmlns:a16="http://schemas.microsoft.com/office/drawing/2014/main" id="{B3985C4A-CECC-6111-5738-A2A9A5B4B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138" y="3174997"/>
                <a:ext cx="1300477" cy="10143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20">
            <a:extLst>
              <a:ext uri="{FF2B5EF4-FFF2-40B4-BE49-F238E27FC236}">
                <a16:creationId xmlns:a16="http://schemas.microsoft.com/office/drawing/2014/main" id="{485C62A8-4F3C-09CB-A2DB-43E0773C84CE}"/>
              </a:ext>
            </a:extLst>
          </p:cNvPr>
          <p:cNvSpPr txBox="1"/>
          <p:nvPr/>
        </p:nvSpPr>
        <p:spPr>
          <a:xfrm>
            <a:off x="2765429" y="5057957"/>
            <a:ext cx="1300477" cy="584777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rPr>
              <a:t>    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6250FAF4-6898-0E61-5417-5F92FD71C4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Quelle est la longueur de la bande en unités?</a:t>
            </a:r>
          </a:p>
        </p:txBody>
      </p:sp>
      <p:pic>
        <p:nvPicPr>
          <p:cNvPr id="3" name="Image 11">
            <a:extLst>
              <a:ext uri="{FF2B5EF4-FFF2-40B4-BE49-F238E27FC236}">
                <a16:creationId xmlns:a16="http://schemas.microsoft.com/office/drawing/2014/main" id="{7EA933C0-0848-A2E7-C0BF-1FB07CE87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75" y="2656844"/>
            <a:ext cx="8692396" cy="2416859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pic>
        <p:nvPicPr>
          <p:cNvPr id="4" name="Image 15" descr="Une image contenant diagramme, texte&#10;&#10;Le contenu généré par l’IA peut être incorrect.">
            <a:extLst>
              <a:ext uri="{FF2B5EF4-FFF2-40B4-BE49-F238E27FC236}">
                <a16:creationId xmlns:a16="http://schemas.microsoft.com/office/drawing/2014/main" id="{5B444F0B-C652-0E41-4689-5BCEFE6C5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771" y="4171959"/>
            <a:ext cx="2907014" cy="2459324"/>
          </a:xfrm>
          <a:prstGeom prst="rect">
            <a:avLst/>
          </a:prstGeom>
          <a:solidFill>
            <a:srgbClr val="CCDBF1"/>
          </a:solidFill>
          <a:ln w="28575" cap="flat">
            <a:solidFill>
              <a:srgbClr val="000000"/>
            </a:solidFill>
            <a:prstDash val="solid"/>
            <a:miter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9D3DF59-1381-A78B-86F0-057BC6F4ABC2}"/>
              </a:ext>
            </a:extLst>
          </p:cNvPr>
          <p:cNvSpPr/>
          <p:nvPr/>
        </p:nvSpPr>
        <p:spPr>
          <a:xfrm>
            <a:off x="4561183" y="165529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D54A6B-FC9F-C028-11A9-7515A9C997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Je suis l’abscisse repérée par la flèche rouge: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DAB6A478-3643-F263-8CFA-9F997D4152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44"/>
          <a:stretch>
            <a:fillRect/>
          </a:stretch>
        </p:blipFill>
        <p:spPr>
          <a:xfrm>
            <a:off x="1207117" y="1974793"/>
            <a:ext cx="8306994" cy="24717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7" descr="Une image contenant diagramme, texte&#10;&#10;Le contenu généré par l’IA peut être incorrect.">
            <a:extLst>
              <a:ext uri="{FF2B5EF4-FFF2-40B4-BE49-F238E27FC236}">
                <a16:creationId xmlns:a16="http://schemas.microsoft.com/office/drawing/2014/main" id="{555B37C3-C5BF-2671-312E-E726D7C5A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771" y="4171959"/>
            <a:ext cx="2907014" cy="2459324"/>
          </a:xfrm>
          <a:prstGeom prst="rect">
            <a:avLst/>
          </a:prstGeom>
          <a:solidFill>
            <a:srgbClr val="CCDBF1"/>
          </a:solidFill>
          <a:ln w="28575" cap="flat">
            <a:solidFill>
              <a:srgbClr val="000000"/>
            </a:solidFill>
            <a:prstDash val="solid"/>
            <a:miter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5104AD9-0150-BB98-1BEC-564FE7B707AB}"/>
              </a:ext>
            </a:extLst>
          </p:cNvPr>
          <p:cNvSpPr/>
          <p:nvPr/>
        </p:nvSpPr>
        <p:spPr>
          <a:xfrm>
            <a:off x="4452487" y="162808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B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73EAFB-59DB-90FD-47E9-6A434CB600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Je suis l’abscisse repérée par la flèche rouge:</a:t>
            </a:r>
          </a:p>
        </p:txBody>
      </p:sp>
      <p:pic>
        <p:nvPicPr>
          <p:cNvPr id="3" name="Image 4" descr="Une image contenant capture d’écran, ligne, Tracé, diagramme&#10;&#10;Le contenu généré par l’IA peut être incorrect.">
            <a:extLst>
              <a:ext uri="{FF2B5EF4-FFF2-40B4-BE49-F238E27FC236}">
                <a16:creationId xmlns:a16="http://schemas.microsoft.com/office/drawing/2014/main" id="{B3C2C0BC-C9B0-E196-3C25-F3B460CCA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88" y="2363970"/>
            <a:ext cx="9150986" cy="24032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7" descr="Une image contenant diagramme, texte&#10;&#10;Le contenu généré par l’IA peut être incorrect.">
            <a:extLst>
              <a:ext uri="{FF2B5EF4-FFF2-40B4-BE49-F238E27FC236}">
                <a16:creationId xmlns:a16="http://schemas.microsoft.com/office/drawing/2014/main" id="{EB398B86-9806-0634-7BFB-1FFA31AC3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771" y="4171959"/>
            <a:ext cx="2907014" cy="2459324"/>
          </a:xfrm>
          <a:prstGeom prst="rect">
            <a:avLst/>
          </a:prstGeom>
          <a:solidFill>
            <a:srgbClr val="CCDBF1"/>
          </a:solidFill>
          <a:ln w="28575" cap="flat">
            <a:solidFill>
              <a:srgbClr val="000000"/>
            </a:solidFill>
            <a:prstDash val="solid"/>
            <a:miter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B6011E6-D35E-F728-241C-B0DDBEC28A33}"/>
              </a:ext>
            </a:extLst>
          </p:cNvPr>
          <p:cNvSpPr/>
          <p:nvPr/>
        </p:nvSpPr>
        <p:spPr>
          <a:xfrm>
            <a:off x="4742681" y="162808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C1849-0598-0E4C-9315-AFD5E2CC3F2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Quelle est la longueur de la bande en unités?</a:t>
            </a:r>
          </a:p>
        </p:txBody>
      </p:sp>
      <p:pic>
        <p:nvPicPr>
          <p:cNvPr id="3" name="Image 4" descr="Une image contenant ligne, diagramme, Parallè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A6CD8A9-A54A-50F7-AA9E-7C2E20E3A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01" y="2482806"/>
            <a:ext cx="9097923" cy="23950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7" descr="Une image contenant diagramme, texte&#10;&#10;Le contenu généré par l’IA peut être incorrect.">
            <a:extLst>
              <a:ext uri="{FF2B5EF4-FFF2-40B4-BE49-F238E27FC236}">
                <a16:creationId xmlns:a16="http://schemas.microsoft.com/office/drawing/2014/main" id="{4BCC4CD9-3778-79AD-18FD-49DA6055D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432" y="4506684"/>
            <a:ext cx="2511353" cy="2124599"/>
          </a:xfrm>
          <a:prstGeom prst="rect">
            <a:avLst/>
          </a:prstGeom>
          <a:solidFill>
            <a:srgbClr val="CCDBF1"/>
          </a:solidFill>
          <a:ln w="28575" cap="flat">
            <a:solidFill>
              <a:srgbClr val="000000"/>
            </a:solidFill>
            <a:prstDash val="solid"/>
            <a:miter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8EA8EAA-D4B4-B4B9-882E-800D07217C4A}"/>
              </a:ext>
            </a:extLst>
          </p:cNvPr>
          <p:cNvSpPr/>
          <p:nvPr/>
        </p:nvSpPr>
        <p:spPr>
          <a:xfrm>
            <a:off x="4561183" y="160650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5353B-EC26-ECB6-537E-AFA37CE0D7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0476" y="958958"/>
            <a:ext cx="10671048" cy="1362053"/>
          </a:xfrm>
        </p:spPr>
        <p:txBody>
          <a:bodyPr/>
          <a:lstStyle/>
          <a:p>
            <a:r>
              <a:rPr lang="fr-FR" dirty="0"/>
              <a:t>L’unité étant le disque , quelle écriture donne la fraction de disque coloriée en bleu…</a:t>
            </a:r>
          </a:p>
        </p:txBody>
      </p:sp>
      <p:pic>
        <p:nvPicPr>
          <p:cNvPr id="3" name="Image 4" descr="Une image contenant diagramme, cercle, capture d’écran, Tracé&#10;&#10;Le contenu généré par l’IA peut être incorrect.">
            <a:extLst>
              <a:ext uri="{FF2B5EF4-FFF2-40B4-BE49-F238E27FC236}">
                <a16:creationId xmlns:a16="http://schemas.microsoft.com/office/drawing/2014/main" id="{4B934754-9036-DCC4-4832-26812D950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2" y="2550746"/>
            <a:ext cx="8406819" cy="24887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7" descr="Une image contenant diagramme, texte&#10;&#10;Le contenu généré par l’IA peut être incorrect.">
            <a:extLst>
              <a:ext uri="{FF2B5EF4-FFF2-40B4-BE49-F238E27FC236}">
                <a16:creationId xmlns:a16="http://schemas.microsoft.com/office/drawing/2014/main" id="{40B8ED43-368F-65E3-0B61-3AE482EC4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771" y="4171959"/>
            <a:ext cx="2907014" cy="2459324"/>
          </a:xfrm>
          <a:prstGeom prst="rect">
            <a:avLst/>
          </a:prstGeom>
          <a:solidFill>
            <a:srgbClr val="CCDBF1"/>
          </a:solidFill>
          <a:ln w="28575" cap="flat">
            <a:solidFill>
              <a:srgbClr val="000000"/>
            </a:solidFill>
            <a:prstDash val="solid"/>
            <a:miter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0F05459-D516-96C5-7413-CF04DD918803}"/>
              </a:ext>
            </a:extLst>
          </p:cNvPr>
          <p:cNvSpPr/>
          <p:nvPr/>
        </p:nvSpPr>
        <p:spPr>
          <a:xfrm>
            <a:off x="4562707" y="160511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E</a:t>
            </a:r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BE57E1CB-75C7-B8CA-6AC0-FEBB8FF56061}"/>
              </a:ext>
            </a:extLst>
          </p:cNvPr>
          <p:cNvSpPr/>
          <p:nvPr/>
        </p:nvSpPr>
        <p:spPr>
          <a:xfrm rot="5400000">
            <a:off x="2203682" y="4232987"/>
            <a:ext cx="778407" cy="2072487"/>
          </a:xfrm>
          <a:prstGeom prst="rightBrace">
            <a:avLst>
              <a:gd name="adj1" fmla="val 24901"/>
              <a:gd name="adj2" fmla="val 5054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806B5D-B699-5B11-F050-C8786FB330EB}"/>
              </a:ext>
            </a:extLst>
          </p:cNvPr>
          <p:cNvSpPr txBox="1"/>
          <p:nvPr/>
        </p:nvSpPr>
        <p:spPr>
          <a:xfrm>
            <a:off x="1978206" y="5714376"/>
            <a:ext cx="198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1 UNITE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740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Principe du jeu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9755" y="1571721"/>
            <a:ext cx="10604809" cy="4825412"/>
          </a:xfrm>
        </p:spPr>
        <p:txBody>
          <a:bodyPr>
            <a:normAutofit fontScale="92500"/>
          </a:bodyPr>
          <a:lstStyle/>
          <a:p>
            <a:pPr algn="just"/>
            <a:r>
              <a:rPr lang="fr-FR" dirty="0"/>
              <a:t>Une liste de 8 calculs, nombres, mots ou images sont affichés au tableau et le resteront durant toute la durée du jeu.</a:t>
            </a:r>
          </a:p>
          <a:p>
            <a:r>
              <a:rPr lang="fr-FR" dirty="0"/>
              <a:t>Chaque élève en choisit 4 et les reporte sur sa grille de Bingo ( A6 partagé en 4 cases). </a:t>
            </a:r>
          </a:p>
          <a:p>
            <a:pPr algn="just"/>
            <a:r>
              <a:rPr lang="fr-FR" dirty="0"/>
              <a:t>L’enseignant annonce un calcul, un nombre, une définition, une phrase ou montre une image. Si l’élève repère grâce à cet indice un élément de sa grille, il l’entoure et note, dans la case correspondante,  l’indice donné par le professeur. (A, B, C, D, E, etc…) </a:t>
            </a:r>
          </a:p>
          <a:p>
            <a:pPr algn="just"/>
            <a:r>
              <a:rPr lang="fr-FR" dirty="0"/>
              <a:t>Si un élève a entouré les 4 éléments de sa grille, il dit « bingo » et se justifie en redonnant la liste des éléments entourés et les raisons de son choix.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B8666E-C73E-C2DC-0BDF-AC88F5AE8E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893" y="1323988"/>
            <a:ext cx="11292213" cy="1362053"/>
          </a:xfrm>
        </p:spPr>
        <p:txBody>
          <a:bodyPr/>
          <a:lstStyle/>
          <a:p>
            <a:r>
              <a:rPr lang="fr-FR" dirty="0"/>
              <a:t>L’unité étant le rectangle , quelle écriture donne la fraction de rectangle coloriée en bleu…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2C133A65-157F-D55F-8192-7D63AA25D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415" y="3190459"/>
            <a:ext cx="6400059" cy="25996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7" descr="Une image contenant diagramme, texte&#10;&#10;Le contenu généré par l’IA peut être incorrect.">
            <a:extLst>
              <a:ext uri="{FF2B5EF4-FFF2-40B4-BE49-F238E27FC236}">
                <a16:creationId xmlns:a16="http://schemas.microsoft.com/office/drawing/2014/main" id="{0E001DDC-DDE1-1580-6746-7CA7FA4B6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771" y="4171959"/>
            <a:ext cx="2907014" cy="2459324"/>
          </a:xfrm>
          <a:prstGeom prst="rect">
            <a:avLst/>
          </a:prstGeom>
          <a:solidFill>
            <a:srgbClr val="CCDBF1"/>
          </a:solidFill>
          <a:ln w="28575" cap="flat">
            <a:solidFill>
              <a:srgbClr val="000000"/>
            </a:solidFill>
            <a:prstDash val="solid"/>
            <a:miter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9A0D383-E59E-3B4A-7D03-6A8D05A661AD}"/>
              </a:ext>
            </a:extLst>
          </p:cNvPr>
          <p:cNvSpPr/>
          <p:nvPr/>
        </p:nvSpPr>
        <p:spPr>
          <a:xfrm>
            <a:off x="4302174" y="221011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F</a:t>
            </a:r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EC9409F3-6FBE-0D30-16DE-5725D0F9628D}"/>
              </a:ext>
            </a:extLst>
          </p:cNvPr>
          <p:cNvSpPr/>
          <p:nvPr/>
        </p:nvSpPr>
        <p:spPr>
          <a:xfrm rot="5400000">
            <a:off x="3249649" y="4865507"/>
            <a:ext cx="518691" cy="2050853"/>
          </a:xfrm>
          <a:prstGeom prst="rightBrace">
            <a:avLst>
              <a:gd name="adj1" fmla="val 24901"/>
              <a:gd name="adj2" fmla="val 5054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D771A8-C519-6E4A-31F8-DB0BE401C37B}"/>
              </a:ext>
            </a:extLst>
          </p:cNvPr>
          <p:cNvSpPr txBox="1"/>
          <p:nvPr/>
        </p:nvSpPr>
        <p:spPr>
          <a:xfrm>
            <a:off x="3072761" y="6261951"/>
            <a:ext cx="122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1 UNITE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0E593-F013-CE19-6FC9-25C064C73B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7915" y="3577489"/>
            <a:ext cx="6603997" cy="2727710"/>
          </a:xfrm>
        </p:spPr>
        <p:txBody>
          <a:bodyPr/>
          <a:lstStyle/>
          <a:p>
            <a:pPr lvl="0"/>
            <a:r>
              <a:rPr lang="fr-FR"/>
              <a:t>Fin du BINGO du jour !</a:t>
            </a:r>
            <a:br>
              <a:rPr lang="fr-FR"/>
            </a:br>
            <a:br>
              <a:rPr lang="fr-FR"/>
            </a:br>
            <a:r>
              <a:rPr lang="fr-FR"/>
              <a:t>QUE RETIENS-TU SUR LES FRACTIONS Aujourd'hui ?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E0062C-8D31-B606-7EEC-B00072637F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1043" y="846121"/>
            <a:ext cx="6360154" cy="3640939"/>
          </a:xfrm>
        </p:spPr>
        <p:txBody>
          <a:bodyPr anchorCtr="1"/>
          <a:lstStyle/>
          <a:p>
            <a:pPr lvl="0" algn="ctr"/>
            <a:r>
              <a:rPr lang="fr-FR"/>
              <a:t>Semaine des maths </a:t>
            </a:r>
            <a:br>
              <a:rPr lang="fr-FR"/>
            </a:br>
            <a:r>
              <a:rPr lang="fr-FR"/>
              <a:t>Bingo des fractions JOUR 3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1CF3F0-8283-952D-FE8A-9E61E94C7B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838875"/>
            <a:ext cx="11821088" cy="993779"/>
          </a:xfrm>
        </p:spPr>
        <p:txBody>
          <a:bodyPr/>
          <a:lstStyle/>
          <a:p>
            <a:pPr lvl="0"/>
            <a:r>
              <a:rPr lang="fr-FR" dirty="0"/>
              <a:t>Choisis quatre propositions et écris-les sur ta grille.</a:t>
            </a:r>
          </a:p>
        </p:txBody>
      </p:sp>
      <p:pic>
        <p:nvPicPr>
          <p:cNvPr id="3" name="Espace réservé du contenu 23">
            <a:extLst>
              <a:ext uri="{FF2B5EF4-FFF2-40B4-BE49-F238E27FC236}">
                <a16:creationId xmlns:a16="http://schemas.microsoft.com/office/drawing/2014/main" id="{AB8E451B-E228-A697-BD9C-0877006D39B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tretch>
            <a:fillRect/>
          </a:stretch>
        </p:blipFill>
        <p:spPr>
          <a:xfrm>
            <a:off x="7139836" y="2086171"/>
            <a:ext cx="4684178" cy="441559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13">
                <a:extLst>
                  <a:ext uri="{FF2B5EF4-FFF2-40B4-BE49-F238E27FC236}">
                    <a16:creationId xmlns:a16="http://schemas.microsoft.com/office/drawing/2014/main" id="{659C9F8E-5000-D89E-25B8-D2DD10CCF773}"/>
                  </a:ext>
                </a:extLst>
              </p:cNvPr>
              <p:cNvSpPr txBox="1"/>
              <p:nvPr/>
            </p:nvSpPr>
            <p:spPr>
              <a:xfrm>
                <a:off x="4017645" y="3204030"/>
                <a:ext cx="2078358" cy="487954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r-FR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i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1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mbria Math" pitchFamily="18"/>
                    <a:ea typeface="Cambria Math" pitchFamily="18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i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fr-FR" sz="3600" b="0" i="0" u="none" strike="noStrike" kern="1200" cap="none" spc="0" baseline="0" dirty="0">
                  <a:solidFill>
                    <a:srgbClr val="000000"/>
                  </a:solidFill>
                  <a:uFillTx/>
                  <a:latin typeface="Cambria Math" pitchFamily="18"/>
                  <a:ea typeface="Cambria Math" pitchFamily="18"/>
                </a:endParaRPr>
              </a:p>
            </p:txBody>
          </p:sp>
        </mc:Choice>
        <mc:Fallback xmlns="">
          <p:sp>
            <p:nvSpPr>
              <p:cNvPr id="4" name="ZoneTexte 13">
                <a:extLst>
                  <a:ext uri="{FF2B5EF4-FFF2-40B4-BE49-F238E27FC236}">
                    <a16:creationId xmlns:a16="http://schemas.microsoft.com/office/drawing/2014/main" id="{659C9F8E-5000-D89E-25B8-D2DD10CCF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645" y="3204030"/>
                <a:ext cx="2078358" cy="4879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14">
                <a:extLst>
                  <a:ext uri="{FF2B5EF4-FFF2-40B4-BE49-F238E27FC236}">
                    <a16:creationId xmlns:a16="http://schemas.microsoft.com/office/drawing/2014/main" id="{086777A8-7E05-042E-0583-238A2A2A7FDF}"/>
                  </a:ext>
                </a:extLst>
              </p:cNvPr>
              <p:cNvSpPr txBox="1"/>
              <p:nvPr/>
            </p:nvSpPr>
            <p:spPr>
              <a:xfrm>
                <a:off x="2398288" y="1943767"/>
                <a:ext cx="1300477" cy="101431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5" name="ZoneTexte 14">
                <a:extLst>
                  <a:ext uri="{FF2B5EF4-FFF2-40B4-BE49-F238E27FC236}">
                    <a16:creationId xmlns:a16="http://schemas.microsoft.com/office/drawing/2014/main" id="{086777A8-7E05-042E-0583-238A2A2A7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288" y="1943767"/>
                <a:ext cx="1300477" cy="10143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15">
                <a:extLst>
                  <a:ext uri="{FF2B5EF4-FFF2-40B4-BE49-F238E27FC236}">
                    <a16:creationId xmlns:a16="http://schemas.microsoft.com/office/drawing/2014/main" id="{E9D5F173-76BB-CBC1-50C5-D826D1D194D3}"/>
                  </a:ext>
                </a:extLst>
              </p:cNvPr>
              <p:cNvSpPr txBox="1"/>
              <p:nvPr/>
            </p:nvSpPr>
            <p:spPr>
              <a:xfrm>
                <a:off x="2363275" y="4621679"/>
                <a:ext cx="1300477" cy="101431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6" name="ZoneTexte 15">
                <a:extLst>
                  <a:ext uri="{FF2B5EF4-FFF2-40B4-BE49-F238E27FC236}">
                    <a16:creationId xmlns:a16="http://schemas.microsoft.com/office/drawing/2014/main" id="{E9D5F173-76BB-CBC1-50C5-D826D1D19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275" y="4621679"/>
                <a:ext cx="1300477" cy="10143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16">
                <a:extLst>
                  <a:ext uri="{FF2B5EF4-FFF2-40B4-BE49-F238E27FC236}">
                    <a16:creationId xmlns:a16="http://schemas.microsoft.com/office/drawing/2014/main" id="{4C82CFA4-5972-B771-7300-0D743EDCB07D}"/>
                  </a:ext>
                </a:extLst>
              </p:cNvPr>
              <p:cNvSpPr txBox="1"/>
              <p:nvPr/>
            </p:nvSpPr>
            <p:spPr>
              <a:xfrm>
                <a:off x="804059" y="4626150"/>
                <a:ext cx="1300477" cy="101752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7" name="ZoneTexte 16">
                <a:extLst>
                  <a:ext uri="{FF2B5EF4-FFF2-40B4-BE49-F238E27FC236}">
                    <a16:creationId xmlns:a16="http://schemas.microsoft.com/office/drawing/2014/main" id="{4C82CFA4-5972-B771-7300-0D743EDCB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59" y="4626150"/>
                <a:ext cx="1300477" cy="10175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17">
                <a:extLst>
                  <a:ext uri="{FF2B5EF4-FFF2-40B4-BE49-F238E27FC236}">
                    <a16:creationId xmlns:a16="http://schemas.microsoft.com/office/drawing/2014/main" id="{BFE09E78-B8F0-E173-3090-210C3EDCF430}"/>
                  </a:ext>
                </a:extLst>
              </p:cNvPr>
              <p:cNvSpPr txBox="1"/>
              <p:nvPr/>
            </p:nvSpPr>
            <p:spPr>
              <a:xfrm>
                <a:off x="992517" y="3163577"/>
                <a:ext cx="2549200" cy="101752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1 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8" name="ZoneTexte 17">
                <a:extLst>
                  <a:ext uri="{FF2B5EF4-FFF2-40B4-BE49-F238E27FC236}">
                    <a16:creationId xmlns:a16="http://schemas.microsoft.com/office/drawing/2014/main" id="{BFE09E78-B8F0-E173-3090-210C3EDCF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17" y="3163577"/>
                <a:ext cx="2549200" cy="10175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18">
                <a:extLst>
                  <a:ext uri="{FF2B5EF4-FFF2-40B4-BE49-F238E27FC236}">
                    <a16:creationId xmlns:a16="http://schemas.microsoft.com/office/drawing/2014/main" id="{8CFF6F2E-A0D4-D4D8-6B66-6BFE73BE416E}"/>
                  </a:ext>
                </a:extLst>
              </p:cNvPr>
              <p:cNvSpPr txBox="1"/>
              <p:nvPr/>
            </p:nvSpPr>
            <p:spPr>
              <a:xfrm>
                <a:off x="775740" y="1943767"/>
                <a:ext cx="1300477" cy="101431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9</m:t>
                      </m:r>
                      <m:r>
                        <m:rPr>
                          <m:sty m:val="p"/>
                        </m:rPr>
                        <a:rPr lang="fr-FR" i="0">
                          <a:latin typeface="Cambria Math" panose="02040503050406030204" pitchFamily="18" charset="0"/>
                        </a:rPr>
                        <m:t>x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9" name="ZoneTexte 18">
                <a:extLst>
                  <a:ext uri="{FF2B5EF4-FFF2-40B4-BE49-F238E27FC236}">
                    <a16:creationId xmlns:a16="http://schemas.microsoft.com/office/drawing/2014/main" id="{8CFF6F2E-A0D4-D4D8-6B66-6BFE73BE4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40" y="1943767"/>
                <a:ext cx="1300477" cy="10143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19">
                <a:extLst>
                  <a:ext uri="{FF2B5EF4-FFF2-40B4-BE49-F238E27FC236}">
                    <a16:creationId xmlns:a16="http://schemas.microsoft.com/office/drawing/2014/main" id="{A3E33419-CE8A-F6C3-65D1-79357329B4BD}"/>
                  </a:ext>
                </a:extLst>
              </p:cNvPr>
              <p:cNvSpPr txBox="1"/>
              <p:nvPr/>
            </p:nvSpPr>
            <p:spPr>
              <a:xfrm>
                <a:off x="4181222" y="4690963"/>
                <a:ext cx="1428466" cy="484043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Sabon Next LT"/>
                  </a:rPr>
                  <a:t>2+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i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fr-FR" b="0" i="0" u="none" strike="noStrike" kern="1200" cap="none" spc="0" baseline="0" dirty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10" name="ZoneTexte 19">
                <a:extLst>
                  <a:ext uri="{FF2B5EF4-FFF2-40B4-BE49-F238E27FC236}">
                    <a16:creationId xmlns:a16="http://schemas.microsoft.com/office/drawing/2014/main" id="{A3E33419-CE8A-F6C3-65D1-79357329B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222" y="4690963"/>
                <a:ext cx="1428466" cy="484043"/>
              </a:xfrm>
              <a:prstGeom prst="rect">
                <a:avLst/>
              </a:prstGeom>
              <a:blipFill>
                <a:blip r:embed="rId10"/>
                <a:stretch>
                  <a:fillRect l="-3390" b="-7407"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20">
            <a:extLst>
              <a:ext uri="{FF2B5EF4-FFF2-40B4-BE49-F238E27FC236}">
                <a16:creationId xmlns:a16="http://schemas.microsoft.com/office/drawing/2014/main" id="{860CE66A-9341-C3A4-6174-192B94EFB97A}"/>
              </a:ext>
            </a:extLst>
          </p:cNvPr>
          <p:cNvSpPr txBox="1"/>
          <p:nvPr/>
        </p:nvSpPr>
        <p:spPr>
          <a:xfrm>
            <a:off x="4021019" y="2237555"/>
            <a:ext cx="1300477" cy="584777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 dirty="0">
                <a:solidFill>
                  <a:srgbClr val="000000"/>
                </a:solidFill>
                <a:uFillTx/>
                <a:latin typeface="Sabon Next LT"/>
              </a:rPr>
              <a:t>    </a:t>
            </a: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  <a:latin typeface="Sabon Next LT"/>
              </a:rPr>
              <a:t>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0C1D756A-039C-BA65-6F40-BA4E51CC4F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0476" y="1260073"/>
            <a:ext cx="10671048" cy="1362053"/>
          </a:xfrm>
        </p:spPr>
        <p:txBody>
          <a:bodyPr/>
          <a:lstStyle/>
          <a:p>
            <a:pPr lvl="0"/>
            <a:r>
              <a:rPr lang="fr-FR" dirty="0"/>
              <a:t>Je suis l’abscisse repérée par la flèche rouge: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F9BD1CA3-32F0-10C7-BE96-B34EE86D57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7612" y="2805485"/>
            <a:ext cx="7659188" cy="19492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5">
            <a:extLst>
              <a:ext uri="{FF2B5EF4-FFF2-40B4-BE49-F238E27FC236}">
                <a16:creationId xmlns:a16="http://schemas.microsoft.com/office/drawing/2014/main" id="{02E42132-CDB1-6258-B8DD-59692935C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3823545"/>
            <a:ext cx="3372023" cy="2476624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2DABBA6-06A2-F10B-51CC-5DAF33D4B349}"/>
              </a:ext>
            </a:extLst>
          </p:cNvPr>
          <p:cNvSpPr/>
          <p:nvPr/>
        </p:nvSpPr>
        <p:spPr>
          <a:xfrm>
            <a:off x="4562707" y="315326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9BA848-B5A6-6176-1463-BD8DB1DE00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8952" y="1190063"/>
            <a:ext cx="10671048" cy="1362053"/>
          </a:xfrm>
        </p:spPr>
        <p:txBody>
          <a:bodyPr/>
          <a:lstStyle/>
          <a:p>
            <a:pPr lvl="0"/>
            <a:r>
              <a:rPr lang="fr-FR" dirty="0"/>
              <a:t>Quelle est l’abscisse repérée par la flèche rouge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BB1A96-97C8-2FA9-860A-C06A4A5743CC}"/>
              </a:ext>
            </a:extLst>
          </p:cNvPr>
          <p:cNvSpPr txBox="1"/>
          <p:nvPr/>
        </p:nvSpPr>
        <p:spPr>
          <a:xfrm>
            <a:off x="10438479" y="457200"/>
            <a:ext cx="987552" cy="2445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 dirty="0">
              <a:solidFill>
                <a:srgbClr val="1F2C8F"/>
              </a:solidFill>
              <a:uFillTx/>
              <a:latin typeface="Sabon Next LT"/>
              <a:cs typeface="Arial" pitchFamily="34"/>
            </a:endParaRPr>
          </a:p>
        </p:txBody>
      </p:sp>
      <p:pic>
        <p:nvPicPr>
          <p:cNvPr id="4" name="Image 4" descr="Une image contenant capture d’écran, ligne, Tracé, diagramme&#10;&#10;Le contenu généré par l’IA peut être incorrect.">
            <a:extLst>
              <a:ext uri="{FF2B5EF4-FFF2-40B4-BE49-F238E27FC236}">
                <a16:creationId xmlns:a16="http://schemas.microsoft.com/office/drawing/2014/main" id="{BDE7AA38-D4CD-C912-86ED-87C7A41DD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43" y="2749694"/>
            <a:ext cx="7451079" cy="20774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6">
            <a:extLst>
              <a:ext uri="{FF2B5EF4-FFF2-40B4-BE49-F238E27FC236}">
                <a16:creationId xmlns:a16="http://schemas.microsoft.com/office/drawing/2014/main" id="{8B64D793-ECD3-9764-D988-BE5CEDDD2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958" y="3924175"/>
            <a:ext cx="3372023" cy="2476624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7B6F5A5-4975-C66E-50D8-14381997B63D}"/>
              </a:ext>
            </a:extLst>
          </p:cNvPr>
          <p:cNvSpPr/>
          <p:nvPr/>
        </p:nvSpPr>
        <p:spPr>
          <a:xfrm>
            <a:off x="4561183" y="17284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B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E8DCAEDC-E78D-FF9D-ADD8-3A12C424E4A8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928763" y="-219702"/>
                <a:ext cx="10769481" cy="3968885"/>
              </a:xfrm>
            </p:spPr>
            <p:txBody>
              <a:bodyPr/>
              <a:lstStyle/>
              <a:p>
                <a:r>
                  <a:rPr lang="fr-FR" sz="4000" dirty="0"/>
                  <a:t>Quelle écriture correspond à l’entier le plus proche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000" b="1" i="1" smtClean="0"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fr-FR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fr-FR" sz="4000" dirty="0"/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E8DCAEDC-E78D-FF9D-ADD8-3A12C424E4A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28763" y="-219702"/>
                <a:ext cx="10769481" cy="3968885"/>
              </a:xfrm>
              <a:blipFill>
                <a:blip r:embed="rId3"/>
                <a:stretch>
                  <a:fillRect r="-9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5">
            <a:extLst>
              <a:ext uri="{FF2B5EF4-FFF2-40B4-BE49-F238E27FC236}">
                <a16:creationId xmlns:a16="http://schemas.microsoft.com/office/drawing/2014/main" id="{4CB5608F-B570-3B83-54FA-6310530C9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020" y="2820009"/>
            <a:ext cx="4919069" cy="3612876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DB22430-CB9F-2273-539B-373D1EB3F08D}"/>
              </a:ext>
            </a:extLst>
          </p:cNvPr>
          <p:cNvSpPr/>
          <p:nvPr/>
        </p:nvSpPr>
        <p:spPr>
          <a:xfrm>
            <a:off x="4562707" y="140759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82C3D-AD4C-EA65-0B7E-49E95B5D33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34610"/>
            <a:ext cx="12143984" cy="1362053"/>
          </a:xfrm>
        </p:spPr>
        <p:txBody>
          <a:bodyPr/>
          <a:lstStyle/>
          <a:p>
            <a:r>
              <a:rPr lang="fr-FR" dirty="0"/>
              <a:t>L’unité étant le disque , quelle écriture donne la fraction de disque coloriée en bleu…</a:t>
            </a:r>
          </a:p>
        </p:txBody>
      </p:sp>
      <p:pic>
        <p:nvPicPr>
          <p:cNvPr id="4" name="Image 4" descr="Une image contenant capture d’écran, diagramme, cercle, Tracé&#10;&#10;Le contenu généré par l’IA peut être incorrect.">
            <a:extLst>
              <a:ext uri="{FF2B5EF4-FFF2-40B4-BE49-F238E27FC236}">
                <a16:creationId xmlns:a16="http://schemas.microsoft.com/office/drawing/2014/main" id="{28438085-5EE2-C159-A08E-8F1B4647B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101" y="2929572"/>
            <a:ext cx="7187412" cy="20679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6">
            <a:extLst>
              <a:ext uri="{FF2B5EF4-FFF2-40B4-BE49-F238E27FC236}">
                <a16:creationId xmlns:a16="http://schemas.microsoft.com/office/drawing/2014/main" id="{C7CF279B-29E7-FB3E-22F3-E154810C9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874" y="4291626"/>
            <a:ext cx="3372023" cy="2476624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F2B7CBA-213B-8457-67FD-4E4F6FD5765C}"/>
              </a:ext>
            </a:extLst>
          </p:cNvPr>
          <p:cNvSpPr/>
          <p:nvPr/>
        </p:nvSpPr>
        <p:spPr>
          <a:xfrm>
            <a:off x="4665429" y="29509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B2F23-8B13-BFE2-A8EF-246BD2D633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Quelle est l’abscisse repérée par la flèche rouge ?</a:t>
            </a:r>
          </a:p>
        </p:txBody>
      </p:sp>
      <p:pic>
        <p:nvPicPr>
          <p:cNvPr id="3" name="Image 3" descr="Une image contenant capture d’écran, ligne, diagramme, Tracé&#10;&#10;Le contenu généré par l’IA peut être incorrect.">
            <a:extLst>
              <a:ext uri="{FF2B5EF4-FFF2-40B4-BE49-F238E27FC236}">
                <a16:creationId xmlns:a16="http://schemas.microsoft.com/office/drawing/2014/main" id="{24BE95C6-FDE9-D36D-B305-3CCB23265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14" y="2012877"/>
            <a:ext cx="10179576" cy="28322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6">
            <a:extLst>
              <a:ext uri="{FF2B5EF4-FFF2-40B4-BE49-F238E27FC236}">
                <a16:creationId xmlns:a16="http://schemas.microsoft.com/office/drawing/2014/main" id="{D955A192-165C-B396-D48C-F6714506B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645" y="4150114"/>
            <a:ext cx="3372023" cy="2476624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D129ACB-92AD-2151-A3BD-37916444F985}"/>
              </a:ext>
            </a:extLst>
          </p:cNvPr>
          <p:cNvSpPr/>
          <p:nvPr/>
        </p:nvSpPr>
        <p:spPr>
          <a:xfrm>
            <a:off x="4465013" y="162808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8E2F6-594D-C030-B255-906FD4B4F2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2631" y="731520"/>
            <a:ext cx="11147369" cy="189585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L’unité étant le rectangle , quelle écriture donne la fraction de rectangle coloriée en bleu…</a:t>
            </a:r>
          </a:p>
        </p:txBody>
      </p:sp>
      <p:pic>
        <p:nvPicPr>
          <p:cNvPr id="4" name="Image 4" descr="Une image contenant Rectangle, bleu, Bleu électr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9DF7FA53-7A6F-F9B3-2452-2205C3B3B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31" y="2627372"/>
            <a:ext cx="4493059" cy="17716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6" descr="Une image contenant Rectangle, Bleu électrique, carré, bleu&#10;&#10;Le contenu généré par l’IA peut être incorrect.">
            <a:extLst>
              <a:ext uri="{FF2B5EF4-FFF2-40B4-BE49-F238E27FC236}">
                <a16:creationId xmlns:a16="http://schemas.microsoft.com/office/drawing/2014/main" id="{C1DA7096-03B6-37AC-C49B-E7C578EF2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936" y="2585648"/>
            <a:ext cx="2391128" cy="18134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646C521C-E6CC-3A18-7E96-C53DC28B8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3618" y="3914646"/>
            <a:ext cx="3372023" cy="2476624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762C993-E511-FB19-037F-F67A2D761C8B}"/>
              </a:ext>
            </a:extLst>
          </p:cNvPr>
          <p:cNvSpPr/>
          <p:nvPr/>
        </p:nvSpPr>
        <p:spPr>
          <a:xfrm>
            <a:off x="4562707" y="17284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F</a:t>
            </a: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161194B2-1D4A-0665-42EF-728D6169B2F7}"/>
              </a:ext>
            </a:extLst>
          </p:cNvPr>
          <p:cNvSpPr/>
          <p:nvPr/>
        </p:nvSpPr>
        <p:spPr>
          <a:xfrm rot="5400000">
            <a:off x="1126336" y="4044902"/>
            <a:ext cx="408684" cy="1447179"/>
          </a:xfrm>
          <a:prstGeom prst="rightBrace">
            <a:avLst>
              <a:gd name="adj1" fmla="val 79690"/>
              <a:gd name="adj2" fmla="val 5082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92B6B-A26B-B70C-3978-0C7D33993177}"/>
              </a:ext>
            </a:extLst>
          </p:cNvPr>
          <p:cNvSpPr txBox="1"/>
          <p:nvPr/>
        </p:nvSpPr>
        <p:spPr>
          <a:xfrm>
            <a:off x="936359" y="5152958"/>
            <a:ext cx="176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1 UNITE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681DF041-4565-F1DB-4FA2-9C122B3EFA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SEMAINE DES MATHS </a:t>
            </a: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F3D7ED33-554A-918C-3498-7530FDC4F8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60565" y="2303026"/>
            <a:ext cx="7965457" cy="3497698"/>
          </a:xfrm>
        </p:spPr>
        <p:txBody>
          <a:bodyPr tIns="0" bIns="0"/>
          <a:lstStyle/>
          <a:p>
            <a:pPr marL="0" lvl="0" indent="0">
              <a:spcBef>
                <a:spcPts val="1000"/>
              </a:spcBef>
              <a:buNone/>
            </a:pPr>
            <a:r>
              <a:rPr lang="fr-FR" sz="3600">
                <a:latin typeface="Arial Black"/>
              </a:rPr>
              <a:t>BINGO DES FRACTIONS 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fr-FR" sz="3600">
                <a:latin typeface="Arial Black"/>
              </a:rPr>
              <a:t>JOUR 1 </a:t>
            </a:r>
          </a:p>
        </p:txBody>
      </p:sp>
      <p:sp>
        <p:nvSpPr>
          <p:cNvPr id="4" name="Espace réservé du pied de page 11">
            <a:extLst>
              <a:ext uri="{FF2B5EF4-FFF2-40B4-BE49-F238E27FC236}">
                <a16:creationId xmlns:a16="http://schemas.microsoft.com/office/drawing/2014/main" id="{867D9027-E263-F070-6F44-64236A87C4A8}"/>
              </a:ext>
            </a:extLst>
          </p:cNvPr>
          <p:cNvSpPr txBox="1"/>
          <p:nvPr/>
        </p:nvSpPr>
        <p:spPr>
          <a:xfrm>
            <a:off x="3028950" y="6356351"/>
            <a:ext cx="6074414" cy="3695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rPr>
              <a:t>D’après les travaux du Groupe IREM Lille 2018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2BCD85-C52E-2EC6-B002-C752DB0A9D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FIN DU BINGO DES FRACTIONS ! </a:t>
            </a:r>
            <a:br>
              <a:rPr lang="fr-FR"/>
            </a:br>
            <a:br>
              <a:rPr lang="fr-FR"/>
            </a:br>
            <a:r>
              <a:rPr lang="fr-FR"/>
              <a:t>QU’AS-TU RETENU SUR LES FRACTIONS aujourd’hui?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0992975-6DFF-AF9B-BAA2-F8F4267AEF09}"/>
              </a:ext>
            </a:extLst>
          </p:cNvPr>
          <p:cNvSpPr txBox="1"/>
          <p:nvPr/>
        </p:nvSpPr>
        <p:spPr>
          <a:xfrm>
            <a:off x="10438479" y="457200"/>
            <a:ext cx="987552" cy="471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1F2C8F"/>
              </a:solidFill>
              <a:uFillTx/>
              <a:latin typeface="Arial Black"/>
              <a:cs typeface="Arial" pitchFamily="3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39024B1D-43BD-9770-59CE-BD1108C2BF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2286000"/>
            <a:ext cx="7843832" cy="2733041"/>
          </a:xfrm>
        </p:spPr>
        <p:txBody>
          <a:bodyPr/>
          <a:lstStyle/>
          <a:p>
            <a:pPr lvl="0"/>
            <a:br>
              <a:rPr lang="fr-FR"/>
            </a:br>
            <a:br>
              <a:rPr lang="fr-FR"/>
            </a:br>
            <a:br>
              <a:rPr lang="fr-FR"/>
            </a:br>
            <a:r>
              <a:rPr lang="fr-FR"/>
              <a:t>SEMAINE DES MATHS </a:t>
            </a:r>
            <a:br>
              <a:rPr lang="fr-FR"/>
            </a:br>
            <a:r>
              <a:rPr lang="fr-FR"/>
              <a:t>BINGO des FRACTIONS</a:t>
            </a:r>
            <a:br>
              <a:rPr lang="fr-FR"/>
            </a:br>
            <a:r>
              <a:rPr lang="fr-FR"/>
              <a:t> </a:t>
            </a:r>
            <a:br>
              <a:rPr lang="fr-FR"/>
            </a:br>
            <a:r>
              <a:rPr lang="fr-FR"/>
              <a:t>JOUR 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66D12E-4FA5-7163-F536-75B7EA3580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48892" y="560390"/>
            <a:ext cx="11821088" cy="993779"/>
          </a:xfrm>
        </p:spPr>
        <p:txBody>
          <a:bodyPr/>
          <a:lstStyle/>
          <a:p>
            <a:pPr lvl="0"/>
            <a:r>
              <a:rPr lang="fr-FR" dirty="0"/>
              <a:t>Choisis quatre propositions et écris-les sur ta grille.</a:t>
            </a:r>
          </a:p>
        </p:txBody>
      </p:sp>
      <p:pic>
        <p:nvPicPr>
          <p:cNvPr id="3" name="Espace réservé du contenu 23">
            <a:extLst>
              <a:ext uri="{FF2B5EF4-FFF2-40B4-BE49-F238E27FC236}">
                <a16:creationId xmlns:a16="http://schemas.microsoft.com/office/drawing/2014/main" id="{9BEEA3E1-3124-14D5-EA16-24FB10A1389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tretch>
            <a:fillRect/>
          </a:stretch>
        </p:blipFill>
        <p:spPr>
          <a:xfrm>
            <a:off x="6794814" y="1760933"/>
            <a:ext cx="5029200" cy="474083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13">
                <a:extLst>
                  <a:ext uri="{FF2B5EF4-FFF2-40B4-BE49-F238E27FC236}">
                    <a16:creationId xmlns:a16="http://schemas.microsoft.com/office/drawing/2014/main" id="{0CBB8A6A-8DE8-7B97-43F6-D0790A38B2BC}"/>
                  </a:ext>
                </a:extLst>
              </p:cNvPr>
              <p:cNvSpPr txBox="1"/>
              <p:nvPr/>
            </p:nvSpPr>
            <p:spPr>
              <a:xfrm>
                <a:off x="4017645" y="3204030"/>
                <a:ext cx="1379536" cy="101752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fr-FR" i="0">
                          <a:latin typeface="Cambria Math" panose="02040503050406030204" pitchFamily="18" charset="0"/>
                        </a:rPr>
                        <m:t>x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 dirty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4" name="ZoneTexte 13">
                <a:extLst>
                  <a:ext uri="{FF2B5EF4-FFF2-40B4-BE49-F238E27FC236}">
                    <a16:creationId xmlns:a16="http://schemas.microsoft.com/office/drawing/2014/main" id="{0CBB8A6A-8DE8-7B97-43F6-D0790A38B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645" y="3204030"/>
                <a:ext cx="1379536" cy="10175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14">
                <a:extLst>
                  <a:ext uri="{FF2B5EF4-FFF2-40B4-BE49-F238E27FC236}">
                    <a16:creationId xmlns:a16="http://schemas.microsoft.com/office/drawing/2014/main" id="{1A9C526F-B6B5-808B-D00B-798FB8CA9ABD}"/>
                  </a:ext>
                </a:extLst>
              </p:cNvPr>
              <p:cNvSpPr txBox="1"/>
              <p:nvPr/>
            </p:nvSpPr>
            <p:spPr>
              <a:xfrm>
                <a:off x="2419410" y="3155630"/>
                <a:ext cx="1300477" cy="101431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5" name="ZoneTexte 14">
                <a:extLst>
                  <a:ext uri="{FF2B5EF4-FFF2-40B4-BE49-F238E27FC236}">
                    <a16:creationId xmlns:a16="http://schemas.microsoft.com/office/drawing/2014/main" id="{1A9C526F-B6B5-808B-D00B-798FB8CA9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410" y="3155630"/>
                <a:ext cx="1300477" cy="10143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15">
                <a:extLst>
                  <a:ext uri="{FF2B5EF4-FFF2-40B4-BE49-F238E27FC236}">
                    <a16:creationId xmlns:a16="http://schemas.microsoft.com/office/drawing/2014/main" id="{B463C98D-C82B-3101-589F-115FED20F554}"/>
                  </a:ext>
                </a:extLst>
              </p:cNvPr>
              <p:cNvSpPr txBox="1"/>
              <p:nvPr/>
            </p:nvSpPr>
            <p:spPr>
              <a:xfrm>
                <a:off x="2419410" y="1760933"/>
                <a:ext cx="1300477" cy="101752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6" name="ZoneTexte 15">
                <a:extLst>
                  <a:ext uri="{FF2B5EF4-FFF2-40B4-BE49-F238E27FC236}">
                    <a16:creationId xmlns:a16="http://schemas.microsoft.com/office/drawing/2014/main" id="{B463C98D-C82B-3101-589F-115FED20F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410" y="1760933"/>
                <a:ext cx="1300477" cy="10175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16">
                <a:extLst>
                  <a:ext uri="{FF2B5EF4-FFF2-40B4-BE49-F238E27FC236}">
                    <a16:creationId xmlns:a16="http://schemas.microsoft.com/office/drawing/2014/main" id="{FF02F1F0-5324-EB4C-ABDC-C65EE1A57A28}"/>
                  </a:ext>
                </a:extLst>
              </p:cNvPr>
              <p:cNvSpPr txBox="1"/>
              <p:nvPr/>
            </p:nvSpPr>
            <p:spPr>
              <a:xfrm>
                <a:off x="1471415" y="4496424"/>
                <a:ext cx="1300477" cy="610938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7" name="ZoneTexte 16">
                <a:extLst>
                  <a:ext uri="{FF2B5EF4-FFF2-40B4-BE49-F238E27FC236}">
                    <a16:creationId xmlns:a16="http://schemas.microsoft.com/office/drawing/2014/main" id="{FF02F1F0-5324-EB4C-ABDC-C65EE1A57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415" y="4496424"/>
                <a:ext cx="1300477" cy="610938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17">
                <a:extLst>
                  <a:ext uri="{FF2B5EF4-FFF2-40B4-BE49-F238E27FC236}">
                    <a16:creationId xmlns:a16="http://schemas.microsoft.com/office/drawing/2014/main" id="{2F4E25CB-C0F7-68BC-6FF7-C6558A655B8E}"/>
                  </a:ext>
                </a:extLst>
              </p:cNvPr>
              <p:cNvSpPr txBox="1"/>
              <p:nvPr/>
            </p:nvSpPr>
            <p:spPr>
              <a:xfrm>
                <a:off x="591452" y="3140616"/>
                <a:ext cx="1129146" cy="1144353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fr-FR" sz="36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8" name="ZoneTexte 17">
                <a:extLst>
                  <a:ext uri="{FF2B5EF4-FFF2-40B4-BE49-F238E27FC236}">
                    <a16:creationId xmlns:a16="http://schemas.microsoft.com/office/drawing/2014/main" id="{2F4E25CB-C0F7-68BC-6FF7-C6558A655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52" y="3140616"/>
                <a:ext cx="1129146" cy="11443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18">
                <a:extLst>
                  <a:ext uri="{FF2B5EF4-FFF2-40B4-BE49-F238E27FC236}">
                    <a16:creationId xmlns:a16="http://schemas.microsoft.com/office/drawing/2014/main" id="{E0926D61-FC91-CC27-9CDF-8A261EE82E31}"/>
                  </a:ext>
                </a:extLst>
              </p:cNvPr>
              <p:cNvSpPr txBox="1"/>
              <p:nvPr/>
            </p:nvSpPr>
            <p:spPr>
              <a:xfrm>
                <a:off x="667255" y="1943767"/>
                <a:ext cx="1300477" cy="584777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,5</m:t>
                      </m:r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9" name="ZoneTexte 18">
                <a:extLst>
                  <a:ext uri="{FF2B5EF4-FFF2-40B4-BE49-F238E27FC236}">
                    <a16:creationId xmlns:a16="http://schemas.microsoft.com/office/drawing/2014/main" id="{E0926D61-FC91-CC27-9CDF-8A261EE82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55" y="1943767"/>
                <a:ext cx="1300477" cy="584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19">
                <a:extLst>
                  <a:ext uri="{FF2B5EF4-FFF2-40B4-BE49-F238E27FC236}">
                    <a16:creationId xmlns:a16="http://schemas.microsoft.com/office/drawing/2014/main" id="{3DE1A006-1473-CAD4-DD29-5BF5E003F149}"/>
                  </a:ext>
                </a:extLst>
              </p:cNvPr>
              <p:cNvSpPr txBox="1"/>
              <p:nvPr/>
            </p:nvSpPr>
            <p:spPr>
              <a:xfrm>
                <a:off x="3593592" y="4549194"/>
                <a:ext cx="979267" cy="646334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36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Sabon Next 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fr-FR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10" name="ZoneTexte 19">
                <a:extLst>
                  <a:ext uri="{FF2B5EF4-FFF2-40B4-BE49-F238E27FC236}">
                    <a16:creationId xmlns:a16="http://schemas.microsoft.com/office/drawing/2014/main" id="{3DE1A006-1473-CAD4-DD29-5BF5E003F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592" y="4549194"/>
                <a:ext cx="979267" cy="6463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20">
                <a:extLst>
                  <a:ext uri="{FF2B5EF4-FFF2-40B4-BE49-F238E27FC236}">
                    <a16:creationId xmlns:a16="http://schemas.microsoft.com/office/drawing/2014/main" id="{7BD478D2-84A5-7729-3E57-111DE23FBDC7}"/>
                  </a:ext>
                </a:extLst>
              </p:cNvPr>
              <p:cNvSpPr txBox="1"/>
              <p:nvPr/>
            </p:nvSpPr>
            <p:spPr>
              <a:xfrm>
                <a:off x="4268730" y="1791190"/>
                <a:ext cx="1300477" cy="613882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32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 Black"/>
                  </a:rPr>
                  <a:t>  </a:t>
                </a:r>
                <a:r>
                  <a:rPr lang="fr-FR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mbria Math" pitchFamily="18"/>
                    <a:ea typeface="Cambria Math" pitchFamily="18"/>
                  </a:rPr>
                  <a:t>3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fr-FR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fr-FR" sz="2400" b="0" i="0" u="none" strike="noStrike" kern="1200" cap="none" spc="0" baseline="0">
                  <a:solidFill>
                    <a:srgbClr val="000000"/>
                  </a:solidFill>
                  <a:uFillTx/>
                  <a:latin typeface="Cambria Math" pitchFamily="18"/>
                  <a:ea typeface="Cambria Math" pitchFamily="18"/>
                </a:endParaRPr>
              </a:p>
            </p:txBody>
          </p:sp>
        </mc:Choice>
        <mc:Fallback xmlns="">
          <p:sp>
            <p:nvSpPr>
              <p:cNvPr id="11" name="ZoneTexte 20">
                <a:extLst>
                  <a:ext uri="{FF2B5EF4-FFF2-40B4-BE49-F238E27FC236}">
                    <a16:creationId xmlns:a16="http://schemas.microsoft.com/office/drawing/2014/main" id="{7BD478D2-84A5-7729-3E57-111DE23FB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30" y="1791190"/>
                <a:ext cx="1300477" cy="613882"/>
              </a:xfrm>
              <a:prstGeom prst="rect">
                <a:avLst/>
              </a:prstGeom>
              <a:blipFill>
                <a:blip r:embed="rId11"/>
                <a:stretch>
                  <a:fillRect b="-1961"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">
            <a:extLst>
              <a:ext uri="{FF2B5EF4-FFF2-40B4-BE49-F238E27FC236}">
                <a16:creationId xmlns:a16="http://schemas.microsoft.com/office/drawing/2014/main" id="{4B41DC3A-6747-2254-BEAC-E5F855E804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411" y="975355"/>
            <a:ext cx="10993113" cy="1730267"/>
          </a:xfrm>
        </p:spPr>
        <p:txBody>
          <a:bodyPr/>
          <a:lstStyle/>
          <a:p>
            <a:r>
              <a:rPr lang="fr-FR" dirty="0"/>
              <a:t>quelle écriture donne la fraction de la bande unité coloriée en gris</a:t>
            </a:r>
          </a:p>
        </p:txBody>
      </p:sp>
      <p:pic>
        <p:nvPicPr>
          <p:cNvPr id="3" name="Image 7" descr="Une image contenant texte, capture d’écran, Rectangle, ligne&#10;&#10;Le contenu généré par l’IA peut être incorrect.">
            <a:extLst>
              <a:ext uri="{FF2B5EF4-FFF2-40B4-BE49-F238E27FC236}">
                <a16:creationId xmlns:a16="http://schemas.microsoft.com/office/drawing/2014/main" id="{4CCDFDA2-2BEC-2A63-03C1-F8AB000002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457"/>
          <a:stretch>
            <a:fillRect/>
          </a:stretch>
        </p:blipFill>
        <p:spPr>
          <a:xfrm>
            <a:off x="596744" y="2814321"/>
            <a:ext cx="11223985" cy="30683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4" descr="Une image contenant texte, nombre, diagramme&#10;&#10;Le contenu généré par l’IA peut être incorrect.">
            <a:extLst>
              <a:ext uri="{FF2B5EF4-FFF2-40B4-BE49-F238E27FC236}">
                <a16:creationId xmlns:a16="http://schemas.microsoft.com/office/drawing/2014/main" id="{E46D55CF-4D7C-E124-10D5-01A465425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274" y="3517184"/>
            <a:ext cx="3511725" cy="2838599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34627D0-7CB4-E1E4-11F2-6DBB279BE403}"/>
              </a:ext>
            </a:extLst>
          </p:cNvPr>
          <p:cNvSpPr/>
          <p:nvPr/>
        </p:nvSpPr>
        <p:spPr>
          <a:xfrm>
            <a:off x="4562707" y="168187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2">
                <a:extLst>
                  <a:ext uri="{FF2B5EF4-FFF2-40B4-BE49-F238E27FC236}">
                    <a16:creationId xmlns:a16="http://schemas.microsoft.com/office/drawing/2014/main" id="{34DFDA3A-6E12-FBD5-37A6-2036026EE197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0" y="762663"/>
                <a:ext cx="12192000" cy="3283243"/>
              </a:xfrm>
            </p:spPr>
            <p:txBody>
              <a:bodyPr/>
              <a:lstStyle/>
              <a:p>
                <a:r>
                  <a:rPr lang="fr-FR" sz="4400" dirty="0"/>
                  <a:t>Parmi les écritures suivantes, laquelle est une autre écriture de la </a:t>
                </a:r>
                <a:br>
                  <a:rPr lang="fr-FR" sz="4400" dirty="0"/>
                </a:br>
                <a:r>
                  <a:rPr lang="fr-FR" sz="4400" dirty="0"/>
                  <a:t>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fr-FR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dirty="0"/>
                  <a:t> ? </a:t>
                </a:r>
              </a:p>
            </p:txBody>
          </p:sp>
        </mc:Choice>
        <mc:Fallback xmlns="">
          <p:sp>
            <p:nvSpPr>
              <p:cNvPr id="2" name="Titre 2">
                <a:extLst>
                  <a:ext uri="{FF2B5EF4-FFF2-40B4-BE49-F238E27FC236}">
                    <a16:creationId xmlns:a16="http://schemas.microsoft.com/office/drawing/2014/main" id="{34DFDA3A-6E12-FBD5-37A6-2036026EE19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762663"/>
                <a:ext cx="12192000" cy="3283243"/>
              </a:xfrm>
              <a:blipFill>
                <a:blip r:embed="rId3"/>
                <a:stretch>
                  <a:fillRect l="-1550" r="-3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4" descr="Une image contenant texte, nombre, diagramme&#10;&#10;Le contenu généré par l’IA peut être incorrect.">
            <a:extLst>
              <a:ext uri="{FF2B5EF4-FFF2-40B4-BE49-F238E27FC236}">
                <a16:creationId xmlns:a16="http://schemas.microsoft.com/office/drawing/2014/main" id="{C18A9834-51D9-5505-8578-1B6F813A5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262" y="3922243"/>
            <a:ext cx="3511725" cy="2838599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14684F3-B5EA-F821-4D6F-3465B120DBDE}"/>
              </a:ext>
            </a:extLst>
          </p:cNvPr>
          <p:cNvSpPr/>
          <p:nvPr/>
        </p:nvSpPr>
        <p:spPr>
          <a:xfrm>
            <a:off x="4562704" y="97158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B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ED27AD-C00F-6C54-672B-EABFAADE7A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160" y="1233784"/>
            <a:ext cx="11157626" cy="1362053"/>
          </a:xfrm>
        </p:spPr>
        <p:txBody>
          <a:bodyPr/>
          <a:lstStyle/>
          <a:p>
            <a:br>
              <a:rPr lang="fr-FR" dirty="0"/>
            </a:br>
            <a:r>
              <a:rPr lang="fr-FR" dirty="0"/>
              <a:t>L’unité étant le rectangle , quelle écriture donne la fraction de rectangle coloriée en bleu…</a:t>
            </a:r>
            <a:br>
              <a:rPr lang="fr-FR" dirty="0"/>
            </a:br>
            <a:endParaRPr lang="fr-FR" dirty="0"/>
          </a:p>
        </p:txBody>
      </p:sp>
      <p:pic>
        <p:nvPicPr>
          <p:cNvPr id="3" name="Image 4" descr="Une image contenant Rectangle, ligne, capture d’écran, Parallèle&#10;&#10;Le contenu généré par l’IA peut être incorrect.">
            <a:extLst>
              <a:ext uri="{FF2B5EF4-FFF2-40B4-BE49-F238E27FC236}">
                <a16:creationId xmlns:a16="http://schemas.microsoft.com/office/drawing/2014/main" id="{19691D7D-7CB4-9663-54F4-734E0ADBC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9" y="3133988"/>
            <a:ext cx="7797097" cy="22094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4" descr="Une image contenant texte, nombre, diagramme&#10;&#10;Le contenu généré par l’IA peut être incorrect.">
            <a:extLst>
              <a:ext uri="{FF2B5EF4-FFF2-40B4-BE49-F238E27FC236}">
                <a16:creationId xmlns:a16="http://schemas.microsoft.com/office/drawing/2014/main" id="{7B58C593-38CC-F759-3A42-9F9BF6477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796" y="3724012"/>
            <a:ext cx="3511725" cy="2838599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C18DD04-E9CE-C1EE-DC1B-4FCA12F687C6}"/>
              </a:ext>
            </a:extLst>
          </p:cNvPr>
          <p:cNvSpPr/>
          <p:nvPr/>
        </p:nvSpPr>
        <p:spPr>
          <a:xfrm>
            <a:off x="4793883" y="395997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C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e image contenant texte, nombre, diagramme&#10;&#10;Le contenu généré par l’IA peut être incorrect.">
            <a:extLst>
              <a:ext uri="{FF2B5EF4-FFF2-40B4-BE49-F238E27FC236}">
                <a16:creationId xmlns:a16="http://schemas.microsoft.com/office/drawing/2014/main" id="{B1AC03A2-BE9F-3B27-9AC9-628E5D83F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423" y="3560728"/>
            <a:ext cx="3511725" cy="2838599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135E2B6-23FC-BF84-7D75-8300927861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0476" y="1645919"/>
            <a:ext cx="10671048" cy="1362053"/>
          </a:xfrm>
        </p:spPr>
        <p:txBody>
          <a:bodyPr/>
          <a:lstStyle/>
          <a:p>
            <a:r>
              <a:rPr lang="fr-FR" dirty="0"/>
              <a:t>L’unité étant le rectangle quelle écriture donne la fraction de l’aire du rectangle coloriée en gris ? </a:t>
            </a:r>
            <a:br>
              <a:rPr lang="fr-FR" dirty="0"/>
            </a:br>
            <a:endParaRPr lang="fr-FR" dirty="0"/>
          </a:p>
        </p:txBody>
      </p:sp>
      <p:pic>
        <p:nvPicPr>
          <p:cNvPr id="3" name="Image 4" descr="Une image contenant ligne, triangle&#10;&#10;Le contenu généré par l’IA peut être incorrect.">
            <a:extLst>
              <a:ext uri="{FF2B5EF4-FFF2-40B4-BE49-F238E27FC236}">
                <a16:creationId xmlns:a16="http://schemas.microsoft.com/office/drawing/2014/main" id="{2597A510-BC5D-58ED-454C-6B0CB9452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780" y="3278687"/>
            <a:ext cx="5192118" cy="32129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F1A5EA3-BD92-DCCE-DFD3-4B6D6ED84C61}"/>
              </a:ext>
            </a:extLst>
          </p:cNvPr>
          <p:cNvSpPr/>
          <p:nvPr/>
        </p:nvSpPr>
        <p:spPr>
          <a:xfrm>
            <a:off x="4790689" y="216055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D</a:t>
            </a:r>
          </a:p>
        </p:txBody>
      </p:sp>
      <p:sp>
        <p:nvSpPr>
          <p:cNvPr id="6" name="Accolade ouvrante 5">
            <a:extLst>
              <a:ext uri="{FF2B5EF4-FFF2-40B4-BE49-F238E27FC236}">
                <a16:creationId xmlns:a16="http://schemas.microsoft.com/office/drawing/2014/main" id="{D92FBA2C-1E1A-25D5-E1B7-1099F34162DD}"/>
              </a:ext>
            </a:extLst>
          </p:cNvPr>
          <p:cNvSpPr/>
          <p:nvPr/>
        </p:nvSpPr>
        <p:spPr>
          <a:xfrm>
            <a:off x="988541" y="3560728"/>
            <a:ext cx="556054" cy="2444656"/>
          </a:xfrm>
          <a:prstGeom prst="leftBrace">
            <a:avLst>
              <a:gd name="adj1" fmla="val 51134"/>
              <a:gd name="adj2" fmla="val 4949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D0CF1D-CB6F-69C7-92FA-D6071189272D}"/>
              </a:ext>
            </a:extLst>
          </p:cNvPr>
          <p:cNvSpPr txBox="1"/>
          <p:nvPr/>
        </p:nvSpPr>
        <p:spPr>
          <a:xfrm>
            <a:off x="234778" y="3657600"/>
            <a:ext cx="461665" cy="24446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 UNITE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CC2BD-B72D-F6E9-94E8-13C214A2C9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328677"/>
            <a:ext cx="11505156" cy="1362053"/>
          </a:xfrm>
        </p:spPr>
        <p:txBody>
          <a:bodyPr/>
          <a:lstStyle/>
          <a:p>
            <a:pPr lvl="0"/>
            <a:r>
              <a:rPr lang="fr-FR" dirty="0"/>
              <a:t>Je suis le plus grand nombre PARMI :</a:t>
            </a:r>
            <a:br>
              <a:rPr lang="fr-FR" dirty="0"/>
            </a:br>
            <a:endParaRPr lang="fr-FR" dirty="0"/>
          </a:p>
        </p:txBody>
      </p:sp>
      <p:sp>
        <p:nvSpPr>
          <p:cNvPr id="3" name="ZoneTexte 5">
            <a:extLst>
              <a:ext uri="{FF2B5EF4-FFF2-40B4-BE49-F238E27FC236}">
                <a16:creationId xmlns:a16="http://schemas.microsoft.com/office/drawing/2014/main" id="{154165F3-1DE9-D9A5-02B0-8526C759728A}"/>
              </a:ext>
            </a:extLst>
          </p:cNvPr>
          <p:cNvSpPr txBox="1"/>
          <p:nvPr/>
        </p:nvSpPr>
        <p:spPr>
          <a:xfrm>
            <a:off x="3576318" y="5418597"/>
            <a:ext cx="6096003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202C8F"/>
                </a:solidFill>
                <a:uFillTx/>
                <a:latin typeface="Arial Black"/>
              </a:rPr>
              <a:t>QUI SUIS-JE? </a:t>
            </a:r>
          </a:p>
        </p:txBody>
      </p:sp>
      <p:pic>
        <p:nvPicPr>
          <p:cNvPr id="4" name="Image 9">
            <a:extLst>
              <a:ext uri="{FF2B5EF4-FFF2-40B4-BE49-F238E27FC236}">
                <a16:creationId xmlns:a16="http://schemas.microsoft.com/office/drawing/2014/main" id="{78444396-C525-BCC7-84DE-003178A92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137" y="2351306"/>
            <a:ext cx="3511725" cy="2838599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8C5C533-91F1-0902-277C-04E49F931463}"/>
              </a:ext>
            </a:extLst>
          </p:cNvPr>
          <p:cNvSpPr/>
          <p:nvPr/>
        </p:nvSpPr>
        <p:spPr>
          <a:xfrm>
            <a:off x="4785275" y="474027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833C57-1A24-3FE2-B4E8-111F5DE547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2689" y="1199472"/>
            <a:ext cx="10671048" cy="1362053"/>
          </a:xfrm>
        </p:spPr>
        <p:txBody>
          <a:bodyPr/>
          <a:lstStyle/>
          <a:p>
            <a:pPr lvl="0"/>
            <a:r>
              <a:rPr lang="fr-FR" dirty="0"/>
              <a:t>Je suis le plus petit nombre parmi:</a:t>
            </a:r>
          </a:p>
        </p:txBody>
      </p:sp>
      <p:sp>
        <p:nvSpPr>
          <p:cNvPr id="3" name="ZoneTexte 5">
            <a:extLst>
              <a:ext uri="{FF2B5EF4-FFF2-40B4-BE49-F238E27FC236}">
                <a16:creationId xmlns:a16="http://schemas.microsoft.com/office/drawing/2014/main" id="{0F6DB3BC-DF90-CCBE-EC6F-BBB78A153753}"/>
              </a:ext>
            </a:extLst>
          </p:cNvPr>
          <p:cNvSpPr txBox="1"/>
          <p:nvPr/>
        </p:nvSpPr>
        <p:spPr>
          <a:xfrm>
            <a:off x="4240643" y="5921173"/>
            <a:ext cx="6096003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 dirty="0">
                <a:solidFill>
                  <a:srgbClr val="202C8F"/>
                </a:solidFill>
                <a:uFillTx/>
                <a:latin typeface="Arial Black"/>
              </a:rPr>
              <a:t>QUI SUIS-JE?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389F03E-6FEA-85D8-AA7A-B6FDC79ED6E0}"/>
              </a:ext>
            </a:extLst>
          </p:cNvPr>
          <p:cNvSpPr/>
          <p:nvPr/>
        </p:nvSpPr>
        <p:spPr>
          <a:xfrm>
            <a:off x="4562705" y="437888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F</a:t>
            </a:r>
          </a:p>
        </p:txBody>
      </p:sp>
      <p:pic>
        <p:nvPicPr>
          <p:cNvPr id="5" name="Image 9">
            <a:extLst>
              <a:ext uri="{FF2B5EF4-FFF2-40B4-BE49-F238E27FC236}">
                <a16:creationId xmlns:a16="http://schemas.microsoft.com/office/drawing/2014/main" id="{6845EACE-F697-6F40-C560-71BE61043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136" y="2768433"/>
            <a:ext cx="3511725" cy="2838599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2BCD85-C52E-2EC6-B002-C752DB0A9D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FIN DU BINGO DES FRACTIONS !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QU’AS-TU RETENU SUR LES FRACTIONS aujourd’hui? </a:t>
            </a:r>
          </a:p>
        </p:txBody>
      </p:sp>
    </p:spTree>
    <p:extLst>
      <p:ext uri="{BB962C8B-B14F-4D97-AF65-F5344CB8AC3E}">
        <p14:creationId xmlns:p14="http://schemas.microsoft.com/office/powerpoint/2010/main" val="33607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A13A68-DBE4-69BF-4FC7-9B5904DFAE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48892" y="560390"/>
            <a:ext cx="11821088" cy="993779"/>
          </a:xfrm>
        </p:spPr>
        <p:txBody>
          <a:bodyPr/>
          <a:lstStyle/>
          <a:p>
            <a:pPr lvl="0"/>
            <a:r>
              <a:rPr lang="fr-FR" dirty="0"/>
              <a:t>Choisis quatre nombres et écris-les sur ta grille.</a:t>
            </a:r>
          </a:p>
        </p:txBody>
      </p:sp>
      <p:pic>
        <p:nvPicPr>
          <p:cNvPr id="3" name="Espace réservé du contenu 23">
            <a:extLst>
              <a:ext uri="{FF2B5EF4-FFF2-40B4-BE49-F238E27FC236}">
                <a16:creationId xmlns:a16="http://schemas.microsoft.com/office/drawing/2014/main" id="{703192E1-CA2C-DFA6-B514-EB2E8072AAB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tretch>
            <a:fillRect/>
          </a:stretch>
        </p:blipFill>
        <p:spPr>
          <a:xfrm>
            <a:off x="7559043" y="1760933"/>
            <a:ext cx="4264971" cy="402042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13">
                <a:extLst>
                  <a:ext uri="{FF2B5EF4-FFF2-40B4-BE49-F238E27FC236}">
                    <a16:creationId xmlns:a16="http://schemas.microsoft.com/office/drawing/2014/main" id="{114FBBAB-D530-145B-9A79-07B3CDA75CDE}"/>
                  </a:ext>
                </a:extLst>
              </p:cNvPr>
              <p:cNvSpPr txBox="1"/>
              <p:nvPr/>
            </p:nvSpPr>
            <p:spPr>
              <a:xfrm>
                <a:off x="3498851" y="3167472"/>
                <a:ext cx="1379536" cy="101752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4" name="ZoneTexte 13">
                <a:extLst>
                  <a:ext uri="{FF2B5EF4-FFF2-40B4-BE49-F238E27FC236}">
                    <a16:creationId xmlns:a16="http://schemas.microsoft.com/office/drawing/2014/main" id="{114FBBAB-D530-145B-9A79-07B3CDA75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851" y="3167472"/>
                <a:ext cx="1379536" cy="10175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14">
                <a:extLst>
                  <a:ext uri="{FF2B5EF4-FFF2-40B4-BE49-F238E27FC236}">
                    <a16:creationId xmlns:a16="http://schemas.microsoft.com/office/drawing/2014/main" id="{828B210E-7C8C-3DBB-6330-5560164BE471}"/>
                  </a:ext>
                </a:extLst>
              </p:cNvPr>
              <p:cNvSpPr txBox="1"/>
              <p:nvPr/>
            </p:nvSpPr>
            <p:spPr>
              <a:xfrm>
                <a:off x="1993263" y="1920240"/>
                <a:ext cx="1300477" cy="101431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5" name="ZoneTexte 14">
                <a:extLst>
                  <a:ext uri="{FF2B5EF4-FFF2-40B4-BE49-F238E27FC236}">
                    <a16:creationId xmlns:a16="http://schemas.microsoft.com/office/drawing/2014/main" id="{828B210E-7C8C-3DBB-6330-5560164BE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63" y="1920240"/>
                <a:ext cx="1300477" cy="10143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15">
                <a:extLst>
                  <a:ext uri="{FF2B5EF4-FFF2-40B4-BE49-F238E27FC236}">
                    <a16:creationId xmlns:a16="http://schemas.microsoft.com/office/drawing/2014/main" id="{311DDC2C-0924-63C6-7CCC-C8820BCFCC9F}"/>
                  </a:ext>
                </a:extLst>
              </p:cNvPr>
              <p:cNvSpPr txBox="1"/>
              <p:nvPr/>
            </p:nvSpPr>
            <p:spPr>
              <a:xfrm>
                <a:off x="3570603" y="1917030"/>
                <a:ext cx="1300477" cy="101431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6" name="ZoneTexte 15">
                <a:extLst>
                  <a:ext uri="{FF2B5EF4-FFF2-40B4-BE49-F238E27FC236}">
                    <a16:creationId xmlns:a16="http://schemas.microsoft.com/office/drawing/2014/main" id="{311DDC2C-0924-63C6-7CCC-C8820BCFC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603" y="1917030"/>
                <a:ext cx="1300477" cy="10143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16">
                <a:extLst>
                  <a:ext uri="{FF2B5EF4-FFF2-40B4-BE49-F238E27FC236}">
                    <a16:creationId xmlns:a16="http://schemas.microsoft.com/office/drawing/2014/main" id="{EA0F7B92-E49E-16CD-4D5B-73DC7B58482F}"/>
                  </a:ext>
                </a:extLst>
              </p:cNvPr>
              <p:cNvSpPr txBox="1"/>
              <p:nvPr/>
            </p:nvSpPr>
            <p:spPr>
              <a:xfrm>
                <a:off x="943615" y="4765569"/>
                <a:ext cx="1300477" cy="101752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7" name="ZoneTexte 16">
                <a:extLst>
                  <a:ext uri="{FF2B5EF4-FFF2-40B4-BE49-F238E27FC236}">
                    <a16:creationId xmlns:a16="http://schemas.microsoft.com/office/drawing/2014/main" id="{EA0F7B92-E49E-16CD-4D5B-73DC7B584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15" y="4765569"/>
                <a:ext cx="1300477" cy="10175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17">
                <a:extLst>
                  <a:ext uri="{FF2B5EF4-FFF2-40B4-BE49-F238E27FC236}">
                    <a16:creationId xmlns:a16="http://schemas.microsoft.com/office/drawing/2014/main" id="{2637F62B-A5D1-E1B4-1A5C-AC1E652C99E2}"/>
                  </a:ext>
                </a:extLst>
              </p:cNvPr>
              <p:cNvSpPr txBox="1"/>
              <p:nvPr/>
            </p:nvSpPr>
            <p:spPr>
              <a:xfrm>
                <a:off x="366720" y="3174997"/>
                <a:ext cx="1300477" cy="101431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8" name="ZoneTexte 17">
                <a:extLst>
                  <a:ext uri="{FF2B5EF4-FFF2-40B4-BE49-F238E27FC236}">
                    <a16:creationId xmlns:a16="http://schemas.microsoft.com/office/drawing/2014/main" id="{2637F62B-A5D1-E1B4-1A5C-AC1E652C9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20" y="3174997"/>
                <a:ext cx="1300477" cy="10143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18">
                <a:extLst>
                  <a:ext uri="{FF2B5EF4-FFF2-40B4-BE49-F238E27FC236}">
                    <a16:creationId xmlns:a16="http://schemas.microsoft.com/office/drawing/2014/main" id="{D5E9DCCB-A7C2-84D5-2426-AC1F0576A37E}"/>
                  </a:ext>
                </a:extLst>
              </p:cNvPr>
              <p:cNvSpPr txBox="1"/>
              <p:nvPr/>
            </p:nvSpPr>
            <p:spPr>
              <a:xfrm>
                <a:off x="370908" y="1943767"/>
                <a:ext cx="1300477" cy="101431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9" name="ZoneTexte 18">
                <a:extLst>
                  <a:ext uri="{FF2B5EF4-FFF2-40B4-BE49-F238E27FC236}">
                    <a16:creationId xmlns:a16="http://schemas.microsoft.com/office/drawing/2014/main" id="{D5E9DCCB-A7C2-84D5-2426-AC1F0576A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08" y="1943767"/>
                <a:ext cx="1300477" cy="10143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19">
                <a:extLst>
                  <a:ext uri="{FF2B5EF4-FFF2-40B4-BE49-F238E27FC236}">
                    <a16:creationId xmlns:a16="http://schemas.microsoft.com/office/drawing/2014/main" id="{CAA12B82-53C8-A75D-6551-E9FEC754E7F8}"/>
                  </a:ext>
                </a:extLst>
              </p:cNvPr>
              <p:cNvSpPr txBox="1"/>
              <p:nvPr/>
            </p:nvSpPr>
            <p:spPr>
              <a:xfrm>
                <a:off x="1959138" y="3174997"/>
                <a:ext cx="1300477" cy="1012524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Sabon Next LT"/>
                </a:endParaRPr>
              </a:p>
            </p:txBody>
          </p:sp>
        </mc:Choice>
        <mc:Fallback xmlns="">
          <p:sp>
            <p:nvSpPr>
              <p:cNvPr id="10" name="ZoneTexte 19">
                <a:extLst>
                  <a:ext uri="{FF2B5EF4-FFF2-40B4-BE49-F238E27FC236}">
                    <a16:creationId xmlns:a16="http://schemas.microsoft.com/office/drawing/2014/main" id="{CAA12B82-53C8-A75D-6551-E9FEC754E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138" y="3174997"/>
                <a:ext cx="1300477" cy="10125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20">
                <a:extLst>
                  <a:ext uri="{FF2B5EF4-FFF2-40B4-BE49-F238E27FC236}">
                    <a16:creationId xmlns:a16="http://schemas.microsoft.com/office/drawing/2014/main" id="{108AF6AA-EE66-22F2-3C7A-7925C6C41FBE}"/>
                  </a:ext>
                </a:extLst>
              </p:cNvPr>
              <p:cNvSpPr txBox="1"/>
              <p:nvPr/>
            </p:nvSpPr>
            <p:spPr>
              <a:xfrm>
                <a:off x="2765429" y="4765569"/>
                <a:ext cx="1300477" cy="965396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3200" b="0" i="0" u="none" strike="noStrike" kern="1200" cap="none" spc="0" baseline="0">
                    <a:solidFill>
                      <a:srgbClr val="000000"/>
                    </a:solidFill>
                    <a:uFillTx/>
                    <a:latin typeface="Sabon Next LT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fr-FR" sz="4000" b="0" i="0" u="none" strike="noStrike" kern="1200" cap="none" spc="0" baseline="0">
                  <a:solidFill>
                    <a:srgbClr val="000000"/>
                  </a:solidFill>
                  <a:uFillTx/>
                  <a:latin typeface="Cambria Math" pitchFamily="18"/>
                  <a:ea typeface="Cambria Math" pitchFamily="18"/>
                </a:endParaRPr>
              </a:p>
            </p:txBody>
          </p:sp>
        </mc:Choice>
        <mc:Fallback xmlns="">
          <p:sp>
            <p:nvSpPr>
              <p:cNvPr id="11" name="ZoneTexte 20">
                <a:extLst>
                  <a:ext uri="{FF2B5EF4-FFF2-40B4-BE49-F238E27FC236}">
                    <a16:creationId xmlns:a16="http://schemas.microsoft.com/office/drawing/2014/main" id="{108AF6AA-EE66-22F2-3C7A-7925C6C41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9" y="4765569"/>
                <a:ext cx="1300477" cy="9653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35A1A4BD-CC3E-FE83-AD35-F6A737660A85}"/>
              </a:ext>
            </a:extLst>
          </p:cNvPr>
          <p:cNvSpPr txBox="1"/>
          <p:nvPr/>
        </p:nvSpPr>
        <p:spPr>
          <a:xfrm>
            <a:off x="3028950" y="6356351"/>
            <a:ext cx="6074414" cy="3695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rPr>
              <a:t>D’après les travaux du Groupe IREM Lille 2018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B235B-6D34-C20F-1690-B7CC56D2C5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4316" y="1171975"/>
            <a:ext cx="10671048" cy="1362053"/>
          </a:xfrm>
        </p:spPr>
        <p:txBody>
          <a:bodyPr/>
          <a:lstStyle/>
          <a:p>
            <a:pPr lvl="0"/>
            <a:r>
              <a:rPr lang="fr-FR" dirty="0"/>
              <a:t>Quelle fraction de l’étoile est coloriée en noir?</a:t>
            </a:r>
          </a:p>
        </p:txBody>
      </p:sp>
      <p:pic>
        <p:nvPicPr>
          <p:cNvPr id="4" name="Image 4" descr="Une image contenant créativité&#10;&#10;Le contenu généré par l’IA peut être incorrect.">
            <a:extLst>
              <a:ext uri="{FF2B5EF4-FFF2-40B4-BE49-F238E27FC236}">
                <a16:creationId xmlns:a16="http://schemas.microsoft.com/office/drawing/2014/main" id="{D712ED7C-39D6-EE60-8C29-A61CBDF14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837" y="3047914"/>
            <a:ext cx="3467276" cy="32005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8" descr="Une image contenant texte, Rectangle, nombre&#10;&#10;Le contenu généré par l’IA peut être incorrect.">
            <a:extLst>
              <a:ext uri="{FF2B5EF4-FFF2-40B4-BE49-F238E27FC236}">
                <a16:creationId xmlns:a16="http://schemas.microsoft.com/office/drawing/2014/main" id="{F8A5C228-C56F-59C3-7497-E9C29EB3C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549" y="4054879"/>
            <a:ext cx="2841909" cy="24821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6FD05B8-7421-729C-FD6A-B58E4E42496E}"/>
              </a:ext>
            </a:extLst>
          </p:cNvPr>
          <p:cNvSpPr/>
          <p:nvPr/>
        </p:nvSpPr>
        <p:spPr>
          <a:xfrm>
            <a:off x="4561182" y="89378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83602-74A2-E638-7DC5-4B26B9BD08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Quelle fraction du carré est coloriée en bleu?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7584CAC-9EE5-BB74-9FC1-2CB80ECB8134}"/>
              </a:ext>
            </a:extLst>
          </p:cNvPr>
          <p:cNvSpPr txBox="1"/>
          <p:nvPr/>
        </p:nvSpPr>
        <p:spPr>
          <a:xfrm>
            <a:off x="10438479" y="457200"/>
            <a:ext cx="987552" cy="2445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 dirty="0">
              <a:solidFill>
                <a:srgbClr val="1F2C8F"/>
              </a:solidFill>
              <a:uFillTx/>
              <a:latin typeface="Sabon Next LT"/>
              <a:cs typeface="Arial" pitchFamily="34"/>
            </a:endParaRPr>
          </a:p>
        </p:txBody>
      </p:sp>
      <p:pic>
        <p:nvPicPr>
          <p:cNvPr id="4" name="Image 4" descr="Une image contenant ligne, triangle&#10;&#10;Le contenu généré par l’IA peut être incorrect.">
            <a:extLst>
              <a:ext uri="{FF2B5EF4-FFF2-40B4-BE49-F238E27FC236}">
                <a16:creationId xmlns:a16="http://schemas.microsoft.com/office/drawing/2014/main" id="{35342DC7-FF1C-33DF-9BCD-9C6C0B105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755" y="2834566"/>
            <a:ext cx="3619688" cy="29973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8" descr="Une image contenant texte, Rectangle, nombre&#10;&#10;Le contenu généré par l’IA peut être incorrect.">
            <a:extLst>
              <a:ext uri="{FF2B5EF4-FFF2-40B4-BE49-F238E27FC236}">
                <a16:creationId xmlns:a16="http://schemas.microsoft.com/office/drawing/2014/main" id="{359EFCE6-C1D8-D409-8BE0-AE822F06E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822" y="3630341"/>
            <a:ext cx="2857902" cy="24961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62B7D36-7313-3203-387A-BA3E8BAC5869}"/>
              </a:ext>
            </a:extLst>
          </p:cNvPr>
          <p:cNvSpPr/>
          <p:nvPr/>
        </p:nvSpPr>
        <p:spPr>
          <a:xfrm>
            <a:off x="4686858" y="17284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487DF-EE11-BDD7-FDDE-24F1D37D2E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Quelle fraction du rectangle est coloriée en rouge?</a:t>
            </a:r>
          </a:p>
        </p:txBody>
      </p:sp>
      <p:pic>
        <p:nvPicPr>
          <p:cNvPr id="4" name="Image 4" descr="Une image contenant ligne, Rectangle, capture d’écran, Parallèle&#10;&#10;Le contenu généré par l’IA peut être incorrect.">
            <a:extLst>
              <a:ext uri="{FF2B5EF4-FFF2-40B4-BE49-F238E27FC236}">
                <a16:creationId xmlns:a16="http://schemas.microsoft.com/office/drawing/2014/main" id="{D0F6874F-E405-12FB-BC80-736D2E484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238" y="3004462"/>
            <a:ext cx="4937723" cy="28567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6" descr="Une image contenant texte, Rectangle, nombre&#10;&#10;Le contenu généré par l’IA peut être incorrect.">
            <a:extLst>
              <a:ext uri="{FF2B5EF4-FFF2-40B4-BE49-F238E27FC236}">
                <a16:creationId xmlns:a16="http://schemas.microsoft.com/office/drawing/2014/main" id="{2FC8B42D-B081-EB1F-AE72-87CA13302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325" y="4479426"/>
            <a:ext cx="2399248" cy="20955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31E26AA-DFB4-B234-E29F-C9C33CC0B32A}"/>
              </a:ext>
            </a:extLst>
          </p:cNvPr>
          <p:cNvSpPr/>
          <p:nvPr/>
        </p:nvSpPr>
        <p:spPr>
          <a:xfrm>
            <a:off x="4778163" y="17284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6AB3BC-14B2-4CCF-987D-5B3E131D8F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0476" y="1723343"/>
            <a:ext cx="10671048" cy="1362053"/>
          </a:xfrm>
        </p:spPr>
        <p:txBody>
          <a:bodyPr/>
          <a:lstStyle/>
          <a:p>
            <a:pPr lvl="0"/>
            <a:br>
              <a:rPr lang="fr-FR" dirty="0"/>
            </a:br>
            <a:br>
              <a:rPr lang="fr-FR" dirty="0"/>
            </a:br>
            <a:r>
              <a:rPr lang="fr-FR" dirty="0"/>
              <a:t>Quelle fraction du rectangle est coloriée en rouge?</a:t>
            </a:r>
            <a:br>
              <a:rPr lang="fr-FR" dirty="0"/>
            </a:br>
            <a:r>
              <a:rPr lang="fr-FR" dirty="0"/>
              <a:t>AIDE </a:t>
            </a:r>
          </a:p>
        </p:txBody>
      </p:sp>
      <p:pic>
        <p:nvPicPr>
          <p:cNvPr id="3" name="Espace réservé du contenu 3" descr="Capture d’écran 2018-04-21 à 22.22.59.png">
            <a:extLst>
              <a:ext uri="{FF2B5EF4-FFF2-40B4-BE49-F238E27FC236}">
                <a16:creationId xmlns:a16="http://schemas.microsoft.com/office/drawing/2014/main" id="{730E38AB-16EA-288A-9BE7-36090A664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1838" y="3076005"/>
            <a:ext cx="5918197" cy="3047996"/>
          </a:xfrm>
        </p:spPr>
      </p:pic>
      <p:pic>
        <p:nvPicPr>
          <p:cNvPr id="4" name="Image 5" descr="Une image contenant texte, Rectangle, nombre&#10;&#10;Le contenu généré par l’IA peut être incorrect.">
            <a:extLst>
              <a:ext uri="{FF2B5EF4-FFF2-40B4-BE49-F238E27FC236}">
                <a16:creationId xmlns:a16="http://schemas.microsoft.com/office/drawing/2014/main" id="{027DF902-A8FC-8C67-4AC4-2F1539F53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015" y="3772604"/>
            <a:ext cx="2871993" cy="25084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C656302-D5FA-131F-95FF-FAB1F355CC30}"/>
              </a:ext>
            </a:extLst>
          </p:cNvPr>
          <p:cNvSpPr/>
          <p:nvPr/>
        </p:nvSpPr>
        <p:spPr>
          <a:xfrm>
            <a:off x="4928475" y="122016"/>
            <a:ext cx="3526593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C/BIS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B2AC4-9B0A-9133-EAB2-6E4E6B9DD66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Quelle fraction du disque est coloriée en bleu foncé?</a:t>
            </a:r>
          </a:p>
        </p:txBody>
      </p:sp>
      <p:pic>
        <p:nvPicPr>
          <p:cNvPr id="4" name="Image 4" descr="Une image contenant cercle, diagramme, lign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8D2194EF-F501-F3A1-EFB5-A2744E493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888" y="2762804"/>
            <a:ext cx="3460473" cy="35358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5" descr="Une image contenant texte, nombre, diagram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EC6985BB-894F-B9E0-A3AB-8576C0007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117" y="3414982"/>
            <a:ext cx="3010058" cy="2698888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7C743FD-04B7-8ABB-4F0F-2B8D2F2BC04D}"/>
              </a:ext>
            </a:extLst>
          </p:cNvPr>
          <p:cNvSpPr/>
          <p:nvPr/>
        </p:nvSpPr>
        <p:spPr>
          <a:xfrm>
            <a:off x="4953528" y="112549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onnalisé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%7bC8DD2EC4-0C9B-428F-AFC6-83F06F86CB90%7dTF8a9b5915-b8c7-461e-8cdd-693d48b5e32310e906f8_win32-220c37ecc522</Template>
  <TotalTime>2328</TotalTime>
  <Words>725</Words>
  <Application>Microsoft Office PowerPoint</Application>
  <PresentationFormat>Grand écran</PresentationFormat>
  <Paragraphs>118</Paragraphs>
  <Slides>39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6" baseType="lpstr">
      <vt:lpstr>Aptos</vt:lpstr>
      <vt:lpstr>Arial</vt:lpstr>
      <vt:lpstr>Arial Black</vt:lpstr>
      <vt:lpstr>Calibri</vt:lpstr>
      <vt:lpstr>Cambria Math</vt:lpstr>
      <vt:lpstr>Sabon Next LT</vt:lpstr>
      <vt:lpstr>Personnalisé</vt:lpstr>
      <vt:lpstr>SEMAINE DES MATHS </vt:lpstr>
      <vt:lpstr>Principe du jeu</vt:lpstr>
      <vt:lpstr>SEMAINE DES MATHS </vt:lpstr>
      <vt:lpstr>Choisis quatre nombres et écris-les sur ta grille.</vt:lpstr>
      <vt:lpstr>Quelle fraction de l’étoile est coloriée en noir?</vt:lpstr>
      <vt:lpstr>Quelle fraction du carré est coloriée en bleu?</vt:lpstr>
      <vt:lpstr>Quelle fraction du rectangle est coloriée en rouge?</vt:lpstr>
      <vt:lpstr>  Quelle fraction du rectangle est coloriée en rouge? AIDE </vt:lpstr>
      <vt:lpstr>Quelle fraction du disque est coloriée en bleu foncé?</vt:lpstr>
      <vt:lpstr>Trouve la seule fraction plus grande que 1 parmi:  </vt:lpstr>
      <vt:lpstr>Trouve la fraction la plus petite parmi:</vt:lpstr>
      <vt:lpstr>FIN DU BINGO DU JOUR !</vt:lpstr>
      <vt:lpstr>Semaine des maths BINGO des fractions JOUR 2 </vt:lpstr>
      <vt:lpstr>Choisis quatre nombres et écris-les sur ta grille.</vt:lpstr>
      <vt:lpstr>Quelle est la longueur de la bande en unités?</vt:lpstr>
      <vt:lpstr>Je suis l’abscisse repérée par la flèche rouge:</vt:lpstr>
      <vt:lpstr>Je suis l’abscisse repérée par la flèche rouge:</vt:lpstr>
      <vt:lpstr>Quelle est la longueur de la bande en unités?</vt:lpstr>
      <vt:lpstr>L’unité étant le disque , quelle écriture donne la fraction de disque coloriée en bleu…</vt:lpstr>
      <vt:lpstr>L’unité étant le rectangle , quelle écriture donne la fraction de rectangle coloriée en bleu…</vt:lpstr>
      <vt:lpstr>Fin du BINGO du jour !  QUE RETIENS-TU SUR LES FRACTIONS Aujourd'hui ? </vt:lpstr>
      <vt:lpstr>Semaine des maths  Bingo des fractions JOUR 3 </vt:lpstr>
      <vt:lpstr>Choisis quatre propositions et écris-les sur ta grille.</vt:lpstr>
      <vt:lpstr>Je suis l’abscisse repérée par la flèche rouge:</vt:lpstr>
      <vt:lpstr>Quelle est l’abscisse repérée par la flèche rouge ?</vt:lpstr>
      <vt:lpstr>Quelle écriture correspond à l’entier le plus proche de 21/4</vt:lpstr>
      <vt:lpstr>L’unité étant le disque , quelle écriture donne la fraction de disque coloriée en bleu…</vt:lpstr>
      <vt:lpstr>Quelle est l’abscisse repérée par la flèche rouge ?</vt:lpstr>
      <vt:lpstr>L’unité étant le rectangle , quelle écriture donne la fraction de rectangle coloriée en bleu…</vt:lpstr>
      <vt:lpstr>FIN DU BINGO DES FRACTIONS !   QU’AS-TU RETENU SUR LES FRACTIONS aujourd’hui? </vt:lpstr>
      <vt:lpstr>   SEMAINE DES MATHS  BINGO des FRACTIONS   JOUR 4</vt:lpstr>
      <vt:lpstr>Choisis quatre propositions et écris-les sur ta grille.</vt:lpstr>
      <vt:lpstr>quelle écriture donne la fraction de la bande unité coloriée en gris</vt:lpstr>
      <vt:lpstr>Parmi les écritures suivantes, laquelle est une autre écriture de la  fraction 3/2 ? </vt:lpstr>
      <vt:lpstr> L’unité étant le rectangle , quelle écriture donne la fraction de rectangle coloriée en bleu… </vt:lpstr>
      <vt:lpstr>L’unité étant le rectangle quelle écriture donne la fraction de l’aire du rectangle coloriée en gris ?  </vt:lpstr>
      <vt:lpstr>Je suis le plus grand nombre PARMI : </vt:lpstr>
      <vt:lpstr>Je suis le plus petit nombre parmi:</vt:lpstr>
      <vt:lpstr>FIN DU BINGO DES FRACTIONS !   QU’AS-TU RETENU SUR LES FRACTIONS aujourd’hui?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Nathalie Leclercq</dc:creator>
  <cp:lastModifiedBy>Nathalie Leclercq</cp:lastModifiedBy>
  <cp:revision>27</cp:revision>
  <cp:lastPrinted>2025-12-18T06:13:54Z</cp:lastPrinted>
  <dcterms:created xsi:type="dcterms:W3CDTF">2025-12-10T13:49:24Z</dcterms:created>
  <dcterms:modified xsi:type="dcterms:W3CDTF">2026-01-26T07:59:11Z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