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8"/>
  </p:notesMasterIdLst>
  <p:sldIdLst>
    <p:sldId id="345" r:id="rId2"/>
    <p:sldId id="258" r:id="rId3"/>
    <p:sldId id="349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9" r:id="rId13"/>
    <p:sldId id="346" r:id="rId14"/>
    <p:sldId id="271" r:id="rId15"/>
    <p:sldId id="274" r:id="rId16"/>
    <p:sldId id="277" r:id="rId17"/>
    <p:sldId id="278" r:id="rId18"/>
    <p:sldId id="268" r:id="rId19"/>
    <p:sldId id="279" r:id="rId20"/>
    <p:sldId id="280" r:id="rId21"/>
    <p:sldId id="281" r:id="rId22"/>
    <p:sldId id="282" r:id="rId23"/>
    <p:sldId id="283" r:id="rId24"/>
    <p:sldId id="351" r:id="rId25"/>
    <p:sldId id="350" r:id="rId26"/>
    <p:sldId id="276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53" r:id="rId36"/>
    <p:sldId id="352" r:id="rId37"/>
    <p:sldId id="275" r:id="rId38"/>
    <p:sldId id="292" r:id="rId39"/>
    <p:sldId id="294" r:id="rId40"/>
    <p:sldId id="354" r:id="rId41"/>
    <p:sldId id="296" r:id="rId42"/>
    <p:sldId id="295" r:id="rId43"/>
    <p:sldId id="297" r:id="rId44"/>
    <p:sldId id="298" r:id="rId45"/>
    <p:sldId id="293" r:id="rId46"/>
    <p:sldId id="348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83"/>
    <p:restoredTop sz="94729"/>
  </p:normalViewPr>
  <p:slideViewPr>
    <p:cSldViewPr snapToGrid="0">
      <p:cViewPr varScale="1">
        <p:scale>
          <a:sx n="83" d="100"/>
          <a:sy n="83" d="100"/>
        </p:scale>
        <p:origin x="22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4156-5FAF-3D4F-9CF5-5C484305CBB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C773-3CEC-B74F-98B4-008F544A0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3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BD2C8-11D2-B849-B02C-AD08CA17230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2E8ABF5-67A5-27DB-1265-41BDA0F4B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A539EF3-C372-A33E-E276-95D9F4E83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0678-0E37-A24A-5933-A35D9A24B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E94D0E7-BC5C-3F69-0A88-E88BC7727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3E79880-FE73-FD04-E0C4-0B5DBAC97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474DB-C694-FA62-DDC7-DC1BFD24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37F5F18-E911-923B-D756-1E12C1E00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F2780A9-5B48-68F1-CBD5-DDF32729D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6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58164-0626-5A8E-1857-A52236956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A7B1A15-857E-800C-F772-D576A41F0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0A4955D-CF16-4D16-53CB-FAF51E9D61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823032"/>
            <a:ext cx="5510530" cy="3946119"/>
          </a:xfrm>
          <a:prstGeom prst="rect">
            <a:avLst/>
          </a:prstGeom>
          <a:noFill/>
          <a:ln>
            <a:noFill/>
          </a:ln>
        </p:spPr>
        <p:txBody>
          <a:bodyPr vert="horz" wrap="square" lIns="40578" tIns="20290" rIns="40578" bIns="20290" anchor="t" anchorCtr="0" compatLnSpc="1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2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rgbClr val="F5C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0">
            <a:extLst>
              <a:ext uri="{FF2B5EF4-FFF2-40B4-BE49-F238E27FC236}">
                <a16:creationId xmlns:a16="http://schemas.microsoft.com/office/drawing/2014/main" id="{DB6A177D-50D4-3ADD-1FDB-29B767D87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3" cy="6877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95900"/>
              <a:gd name="f7" fmla="val 6877050"/>
              <a:gd name="f8" fmla="+- 0 0 -90"/>
              <a:gd name="f9" fmla="*/ f3 1 5295900"/>
              <a:gd name="f10" fmla="*/ f4 1 6877050"/>
              <a:gd name="f11" fmla="+- f7 0 f5"/>
              <a:gd name="f12" fmla="+- f6 0 f5"/>
              <a:gd name="f13" fmla="*/ f8 f0 1"/>
              <a:gd name="f14" fmla="*/ f12 1 5295900"/>
              <a:gd name="f15" fmla="*/ f11 1 6877050"/>
              <a:gd name="f16" fmla="*/ 0 f12 1"/>
              <a:gd name="f17" fmla="*/ 0 f11 1"/>
              <a:gd name="f18" fmla="*/ 5295900 f12 1"/>
              <a:gd name="f19" fmla="*/ 6877050 f11 1"/>
              <a:gd name="f20" fmla="*/ f13 1 f2"/>
              <a:gd name="f21" fmla="*/ f16 1 5295900"/>
              <a:gd name="f22" fmla="*/ f17 1 6877050"/>
              <a:gd name="f23" fmla="*/ f18 1 5295900"/>
              <a:gd name="f24" fmla="*/ f19 1 6877050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5295900" h="687705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reeform: Forme 19">
            <a:extLst>
              <a:ext uri="{FF2B5EF4-FFF2-40B4-BE49-F238E27FC236}">
                <a16:creationId xmlns:a16="http://schemas.microsoft.com/office/drawing/2014/main" id="{ACA971E2-8737-1DBE-A7E2-B8A9BB274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0192" y="1173102"/>
            <a:ext cx="9191621" cy="57047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91625"/>
              <a:gd name="f7" fmla="val 5704772"/>
              <a:gd name="f8" fmla="val 4595813"/>
              <a:gd name="f9" fmla="val 7133987"/>
              <a:gd name="f10" fmla="val 2055957"/>
              <a:gd name="f11" fmla="val 4592108"/>
              <a:gd name="f12" fmla="val 2057614"/>
              <a:gd name="f13" fmla="+- 0 0 -90"/>
              <a:gd name="f14" fmla="*/ f3 1 9191625"/>
              <a:gd name="f15" fmla="*/ f4 1 5704772"/>
              <a:gd name="f16" fmla="+- f7 0 f5"/>
              <a:gd name="f17" fmla="+- f6 0 f5"/>
              <a:gd name="f18" fmla="*/ f13 f0 1"/>
              <a:gd name="f19" fmla="*/ f17 1 9191625"/>
              <a:gd name="f20" fmla="*/ f16 1 5704772"/>
              <a:gd name="f21" fmla="*/ 4595813 f17 1"/>
              <a:gd name="f22" fmla="*/ 0 f16 1"/>
              <a:gd name="f23" fmla="*/ 9191625 f17 1"/>
              <a:gd name="f24" fmla="*/ 4592108 f16 1"/>
              <a:gd name="f25" fmla="*/ 5704772 f16 1"/>
              <a:gd name="f26" fmla="*/ 0 f17 1"/>
              <a:gd name="f27" fmla="*/ f18 1 f2"/>
              <a:gd name="f28" fmla="*/ f21 1 9191625"/>
              <a:gd name="f29" fmla="*/ f22 1 5704772"/>
              <a:gd name="f30" fmla="*/ f23 1 9191625"/>
              <a:gd name="f31" fmla="*/ f24 1 5704772"/>
              <a:gd name="f32" fmla="*/ f25 1 5704772"/>
              <a:gd name="f33" fmla="*/ f26 1 9191625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20"/>
              <a:gd name="f44" fmla="*/ f33 1 f19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5 1"/>
              <a:gd name="f54" fmla="*/ f4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2"/>
              </a:cxn>
              <a:cxn ang="f38">
                <a:pos x="f51" y="f53"/>
              </a:cxn>
              <a:cxn ang="f38">
                <a:pos x="f54" y="f53"/>
              </a:cxn>
              <a:cxn ang="f38">
                <a:pos x="f54" y="f52"/>
              </a:cxn>
              <a:cxn ang="f38">
                <a:pos x="f49" y="f50"/>
              </a:cxn>
            </a:cxnLst>
            <a:rect l="f45" t="f48" r="f46" b="f47"/>
            <a:pathLst>
              <a:path w="9191625" h="5704772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lnTo>
                  <a:pt x="f6" y="f7"/>
                </a:lnTo>
                <a:lnTo>
                  <a:pt x="f5" y="f7"/>
                </a:lnTo>
                <a:lnTo>
                  <a:pt x="f5" y="f11"/>
                </a:lnTo>
                <a:cubicBezTo>
                  <a:pt x="f5" y="f10"/>
                  <a:pt x="f12" y="f5"/>
                  <a:pt x="f8" y="f5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reeform: Forme 17">
            <a:extLst>
              <a:ext uri="{FF2B5EF4-FFF2-40B4-BE49-F238E27FC236}">
                <a16:creationId xmlns:a16="http://schemas.microsoft.com/office/drawing/2014/main" id="{DF1CA3BA-4861-066B-1DD2-D5DD7B04C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4425" y="0"/>
            <a:ext cx="6803145" cy="53964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03142"/>
              <a:gd name="f7" fmla="val 5396474"/>
              <a:gd name="f8" fmla="val 1997094"/>
              <a:gd name="f9" fmla="val 3874511"/>
              <a:gd name="f10" fmla="val 5280228"/>
              <a:gd name="f11" fmla="val 3401576"/>
              <a:gd name="f12" fmla="val 1522938"/>
              <a:gd name="f13" fmla="+- 0 0 -90"/>
              <a:gd name="f14" fmla="*/ f3 1 6803142"/>
              <a:gd name="f15" fmla="*/ f4 1 5396474"/>
              <a:gd name="f16" fmla="+- f7 0 f5"/>
              <a:gd name="f17" fmla="+- f6 0 f5"/>
              <a:gd name="f18" fmla="*/ f13 f0 1"/>
              <a:gd name="f19" fmla="*/ f17 1 6803142"/>
              <a:gd name="f20" fmla="*/ f16 1 5396474"/>
              <a:gd name="f21" fmla="*/ 0 f17 1"/>
              <a:gd name="f22" fmla="*/ 0 f16 1"/>
              <a:gd name="f23" fmla="*/ 6803142 f17 1"/>
              <a:gd name="f24" fmla="*/ 1997094 f16 1"/>
              <a:gd name="f25" fmla="*/ 3401576 f17 1"/>
              <a:gd name="f26" fmla="*/ 5396474 f16 1"/>
              <a:gd name="f27" fmla="*/ f18 1 f2"/>
              <a:gd name="f28" fmla="*/ f21 1 6803142"/>
              <a:gd name="f29" fmla="*/ f22 1 5396474"/>
              <a:gd name="f30" fmla="*/ f23 1 6803142"/>
              <a:gd name="f31" fmla="*/ f24 1 5396474"/>
              <a:gd name="f32" fmla="*/ f25 1 6803142"/>
              <a:gd name="f33" fmla="*/ f26 1 5396474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0"/>
              </a:cxn>
              <a:cxn ang="f38">
                <a:pos x="f51" y="f52"/>
              </a:cxn>
              <a:cxn ang="f38">
                <a:pos x="f53" y="f54"/>
              </a:cxn>
              <a:cxn ang="f38">
                <a:pos x="f49" y="f52"/>
              </a:cxn>
            </a:cxnLst>
            <a:rect l="f45" t="f48" r="f46" b="f47"/>
            <a:pathLst>
              <a:path w="6803142" h="5396474">
                <a:moveTo>
                  <a:pt x="f5" y="f5"/>
                </a:moveTo>
                <a:lnTo>
                  <a:pt x="f6" y="f5"/>
                </a:lnTo>
                <a:lnTo>
                  <a:pt x="f6" y="f8"/>
                </a:ln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5" y="f9"/>
                  <a:pt x="f5" y="f8"/>
                </a:cubicBezTo>
                <a:close/>
              </a:path>
            </a:pathLst>
          </a:custGeom>
          <a:solidFill>
            <a:srgbClr val="FDFAF6">
              <a:alpha val="9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FC31DA3-1B4B-5709-4F88-42C4F78F16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9791" y="810231"/>
            <a:ext cx="6392424" cy="3831217"/>
          </a:xfrm>
        </p:spPr>
        <p:txBody>
          <a:bodyPr tIns="0" bIns="0" anchor="ctr"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60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11">
            <a:extLst>
              <a:ext uri="{FF2B5EF4-FFF2-40B4-BE49-F238E27FC236}">
                <a16:creationId xmlns:a16="http://schemas.microsoft.com/office/drawing/2014/main" id="{16381889-6214-E2E2-0800-7407C6C4D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550566" cy="25453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0562"/>
              <a:gd name="f7" fmla="val 2545382"/>
              <a:gd name="f8" fmla="val 683117"/>
              <a:gd name="f9" fmla="val 7240"/>
              <a:gd name="f10" fmla="val 1022523"/>
              <a:gd name="f11" fmla="val 1020469"/>
              <a:gd name="f12" fmla="val 1913556"/>
              <a:gd name="f13" fmla="val 221868"/>
              <a:gd name="f14" fmla="val 2418735"/>
              <a:gd name="f15" fmla="val 1500516"/>
              <a:gd name="f16" fmla="val 102557"/>
              <a:gd name="f17" fmla="val 1405503"/>
              <a:gd name="f18" fmla="val 416582"/>
              <a:gd name="f19" fmla="val 1089274"/>
              <a:gd name="f20" fmla="val 625660"/>
              <a:gd name="f21" fmla="val 668089"/>
              <a:gd name="f22" fmla="val 673022"/>
              <a:gd name="f23" fmla="val 200390"/>
              <a:gd name="f24" fmla="+- 0 0 -90"/>
              <a:gd name="f25" fmla="*/ f3 1 1550562"/>
              <a:gd name="f26" fmla="*/ f4 1 2545382"/>
              <a:gd name="f27" fmla="+- f7 0 f5"/>
              <a:gd name="f28" fmla="+- f6 0 f5"/>
              <a:gd name="f29" fmla="*/ f24 f0 1"/>
              <a:gd name="f30" fmla="*/ f28 1 1550562"/>
              <a:gd name="f31" fmla="*/ f27 1 2545382"/>
              <a:gd name="f32" fmla="*/ 683117 f28 1"/>
              <a:gd name="f33" fmla="*/ 0 f27 1"/>
              <a:gd name="f34" fmla="*/ 1550562 f28 1"/>
              <a:gd name="f35" fmla="*/ 7240 f27 1"/>
              <a:gd name="f36" fmla="*/ 221868 f28 1"/>
              <a:gd name="f37" fmla="*/ 2418735 f27 1"/>
              <a:gd name="f38" fmla="*/ 0 f28 1"/>
              <a:gd name="f39" fmla="*/ 2545382 f27 1"/>
              <a:gd name="f40" fmla="*/ 1500516 f27 1"/>
              <a:gd name="f41" fmla="*/ 102557 f28 1"/>
              <a:gd name="f42" fmla="*/ 1405503 f27 1"/>
              <a:gd name="f43" fmla="*/ 673022 f28 1"/>
              <a:gd name="f44" fmla="*/ 200390 f27 1"/>
              <a:gd name="f45" fmla="*/ f29 1 f2"/>
              <a:gd name="f46" fmla="*/ f32 1 1550562"/>
              <a:gd name="f47" fmla="*/ f33 1 2545382"/>
              <a:gd name="f48" fmla="*/ f34 1 1550562"/>
              <a:gd name="f49" fmla="*/ f35 1 2545382"/>
              <a:gd name="f50" fmla="*/ f36 1 1550562"/>
              <a:gd name="f51" fmla="*/ f37 1 2545382"/>
              <a:gd name="f52" fmla="*/ f38 1 1550562"/>
              <a:gd name="f53" fmla="*/ f39 1 2545382"/>
              <a:gd name="f54" fmla="*/ f40 1 2545382"/>
              <a:gd name="f55" fmla="*/ f41 1 1550562"/>
              <a:gd name="f56" fmla="*/ f42 1 2545382"/>
              <a:gd name="f57" fmla="*/ f43 1 1550562"/>
              <a:gd name="f58" fmla="*/ f44 1 2545382"/>
              <a:gd name="f59" fmla="*/ f5 1 f30"/>
              <a:gd name="f60" fmla="*/ f6 1 f30"/>
              <a:gd name="f61" fmla="*/ f5 1 f31"/>
              <a:gd name="f62" fmla="*/ f7 1 f31"/>
              <a:gd name="f63" fmla="+- f45 0 f1"/>
              <a:gd name="f64" fmla="*/ f46 1 f30"/>
              <a:gd name="f65" fmla="*/ f47 1 f31"/>
              <a:gd name="f66" fmla="*/ f48 1 f30"/>
              <a:gd name="f67" fmla="*/ f49 1 f31"/>
              <a:gd name="f68" fmla="*/ f50 1 f30"/>
              <a:gd name="f69" fmla="*/ f51 1 f31"/>
              <a:gd name="f70" fmla="*/ f52 1 f30"/>
              <a:gd name="f71" fmla="*/ f53 1 f31"/>
              <a:gd name="f72" fmla="*/ f54 1 f31"/>
              <a:gd name="f73" fmla="*/ f55 1 f30"/>
              <a:gd name="f74" fmla="*/ f56 1 f31"/>
              <a:gd name="f75" fmla="*/ f57 1 f30"/>
              <a:gd name="f76" fmla="*/ f58 1 f31"/>
              <a:gd name="f77" fmla="*/ f59 f25 1"/>
              <a:gd name="f78" fmla="*/ f60 f25 1"/>
              <a:gd name="f79" fmla="*/ f62 f26 1"/>
              <a:gd name="f80" fmla="*/ f61 f26 1"/>
              <a:gd name="f81" fmla="*/ f64 f25 1"/>
              <a:gd name="f82" fmla="*/ f65 f26 1"/>
              <a:gd name="f83" fmla="*/ f66 f25 1"/>
              <a:gd name="f84" fmla="*/ f67 f26 1"/>
              <a:gd name="f85" fmla="*/ f68 f25 1"/>
              <a:gd name="f86" fmla="*/ f69 f26 1"/>
              <a:gd name="f87" fmla="*/ f70 f25 1"/>
              <a:gd name="f88" fmla="*/ f71 f26 1"/>
              <a:gd name="f89" fmla="*/ f72 f26 1"/>
              <a:gd name="f90" fmla="*/ f73 f25 1"/>
              <a:gd name="f91" fmla="*/ f74 f26 1"/>
              <a:gd name="f92" fmla="*/ f75 f25 1"/>
              <a:gd name="f93" fmla="*/ f7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81" y="f82"/>
              </a:cxn>
              <a:cxn ang="f63">
                <a:pos x="f83" y="f82"/>
              </a:cxn>
              <a:cxn ang="f63">
                <a:pos x="f83" y="f84"/>
              </a:cxn>
              <a:cxn ang="f63">
                <a:pos x="f85" y="f86"/>
              </a:cxn>
              <a:cxn ang="f63">
                <a:pos x="f87" y="f88"/>
              </a:cxn>
              <a:cxn ang="f63">
                <a:pos x="f87" y="f89"/>
              </a:cxn>
              <a:cxn ang="f63">
                <a:pos x="f90" y="f91"/>
              </a:cxn>
              <a:cxn ang="f63">
                <a:pos x="f92" y="f93"/>
              </a:cxn>
            </a:cxnLst>
            <a:rect l="f77" t="f80" r="f78" b="f79"/>
            <a:pathLst>
              <a:path w="1550562" h="2545382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cubicBezTo>
                  <a:pt x="f6" y="f10"/>
                  <a:pt x="f11" y="f12"/>
                  <a:pt x="f13" y="f14"/>
                </a:cubicBezTo>
                <a:lnTo>
                  <a:pt x="f5" y="f7"/>
                </a:lnTo>
                <a:lnTo>
                  <a:pt x="f5" y="f15"/>
                </a:ln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 9">
            <a:extLst>
              <a:ext uri="{FF2B5EF4-FFF2-40B4-BE49-F238E27FC236}">
                <a16:creationId xmlns:a16="http://schemas.microsoft.com/office/drawing/2014/main" id="{BCF12674-EDE1-947C-7DC1-11F7E541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2736" cy="15000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2740"/>
              <a:gd name="f7" fmla="val 1500050"/>
              <a:gd name="f8" fmla="val 672647"/>
              <a:gd name="f9" fmla="val 200357"/>
              <a:gd name="f10" fmla="val 625294"/>
              <a:gd name="f11" fmla="val 667983"/>
              <a:gd name="f12" fmla="val 416256"/>
              <a:gd name="f13" fmla="val 1089101"/>
              <a:gd name="f14" fmla="val 102290"/>
              <a:gd name="f15" fmla="val 1405281"/>
              <a:gd name="f16" fmla="+- 0 0 -90"/>
              <a:gd name="f17" fmla="*/ f3 1 682740"/>
              <a:gd name="f18" fmla="*/ f4 1 1500050"/>
              <a:gd name="f19" fmla="+- f7 0 f5"/>
              <a:gd name="f20" fmla="+- f6 0 f5"/>
              <a:gd name="f21" fmla="*/ f16 f0 1"/>
              <a:gd name="f22" fmla="*/ f20 1 682740"/>
              <a:gd name="f23" fmla="*/ f19 1 1500050"/>
              <a:gd name="f24" fmla="*/ 0 f20 1"/>
              <a:gd name="f25" fmla="*/ 0 f19 1"/>
              <a:gd name="f26" fmla="*/ 682740 f20 1"/>
              <a:gd name="f27" fmla="*/ 672647 f20 1"/>
              <a:gd name="f28" fmla="*/ 200357 f19 1"/>
              <a:gd name="f29" fmla="*/ 102290 f20 1"/>
              <a:gd name="f30" fmla="*/ 1405281 f19 1"/>
              <a:gd name="f31" fmla="*/ 1500050 f19 1"/>
              <a:gd name="f32" fmla="*/ f21 1 f2"/>
              <a:gd name="f33" fmla="*/ f24 1 682740"/>
              <a:gd name="f34" fmla="*/ f25 1 1500050"/>
              <a:gd name="f35" fmla="*/ f26 1 682740"/>
              <a:gd name="f36" fmla="*/ f27 1 682740"/>
              <a:gd name="f37" fmla="*/ f28 1 1500050"/>
              <a:gd name="f38" fmla="*/ f29 1 682740"/>
              <a:gd name="f39" fmla="*/ f30 1 1500050"/>
              <a:gd name="f40" fmla="*/ f31 1 1500050"/>
              <a:gd name="f41" fmla="*/ f5 1 f22"/>
              <a:gd name="f42" fmla="*/ f6 1 f22"/>
              <a:gd name="f43" fmla="*/ f5 1 f23"/>
              <a:gd name="f44" fmla="*/ f7 1 f23"/>
              <a:gd name="f45" fmla="+- f32 0 f1"/>
              <a:gd name="f46" fmla="*/ f33 1 f22"/>
              <a:gd name="f47" fmla="*/ f34 1 f23"/>
              <a:gd name="f48" fmla="*/ f35 1 f22"/>
              <a:gd name="f49" fmla="*/ f36 1 f22"/>
              <a:gd name="f50" fmla="*/ f37 1 f23"/>
              <a:gd name="f51" fmla="*/ f38 1 f22"/>
              <a:gd name="f52" fmla="*/ f39 1 f23"/>
              <a:gd name="f53" fmla="*/ f40 1 f23"/>
              <a:gd name="f54" fmla="*/ f41 f17 1"/>
              <a:gd name="f55" fmla="*/ f42 f17 1"/>
              <a:gd name="f56" fmla="*/ f44 f18 1"/>
              <a:gd name="f57" fmla="*/ f43 f18 1"/>
              <a:gd name="f58" fmla="*/ f46 f17 1"/>
              <a:gd name="f59" fmla="*/ f47 f18 1"/>
              <a:gd name="f60" fmla="*/ f48 f17 1"/>
              <a:gd name="f61" fmla="*/ f49 f17 1"/>
              <a:gd name="f62" fmla="*/ f50 f18 1"/>
              <a:gd name="f63" fmla="*/ f51 f17 1"/>
              <a:gd name="f64" fmla="*/ f52 f18 1"/>
              <a:gd name="f65" fmla="*/ f53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58" y="f59"/>
              </a:cxn>
              <a:cxn ang="f45">
                <a:pos x="f60" y="f59"/>
              </a:cxn>
              <a:cxn ang="f45">
                <a:pos x="f61" y="f62"/>
              </a:cxn>
              <a:cxn ang="f45">
                <a:pos x="f63" y="f64"/>
              </a:cxn>
              <a:cxn ang="f45">
                <a:pos x="f58" y="f65"/>
              </a:cxn>
            </a:cxnLst>
            <a:rect l="f54" t="f57" r="f55" b="f56"/>
            <a:pathLst>
              <a:path w="682740" h="1500050">
                <a:moveTo>
                  <a:pt x="f5" y="f5"/>
                </a:moveTo>
                <a:lnTo>
                  <a:pt x="f6" y="f5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lnTo>
                  <a:pt x="f5" y="f7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Image 2">
            <a:extLst>
              <a:ext uri="{FF2B5EF4-FFF2-40B4-BE49-F238E27FC236}">
                <a16:creationId xmlns:a16="http://schemas.microsoft.com/office/drawing/2014/main" id="{F3F9B3CB-14CB-7A7C-CD1D-EB9E5FC1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4" y="314187"/>
            <a:ext cx="775018" cy="775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1"/>
              <a:gd name="f8" fmla="val 601527"/>
              <a:gd name="f9" fmla="val 173494"/>
              <a:gd name="f10" fmla="+- 0 0 -90"/>
              <a:gd name="f11" fmla="*/ f3 1 775021"/>
              <a:gd name="f12" fmla="*/ f4 1 775021"/>
              <a:gd name="f13" fmla="+- f6 0 f5"/>
              <a:gd name="f14" fmla="*/ f10 f0 1"/>
              <a:gd name="f15" fmla="*/ f13 1 775021"/>
              <a:gd name="f16" fmla="*/ 387511 f13 1"/>
              <a:gd name="f17" fmla="*/ 775021 f13 1"/>
              <a:gd name="f18" fmla="*/ 0 f13 1"/>
              <a:gd name="f19" fmla="*/ f14 1 f2"/>
              <a:gd name="f20" fmla="*/ f16 1 775021"/>
              <a:gd name="f21" fmla="*/ f17 1 775021"/>
              <a:gd name="f22" fmla="*/ f18 1 775021"/>
              <a:gd name="f23" fmla="*/ f5 1 f15"/>
              <a:gd name="f24" fmla="*/ f6 1 f15"/>
              <a:gd name="f25" fmla="+- f19 0 f1"/>
              <a:gd name="f26" fmla="*/ f20 1 f15"/>
              <a:gd name="f27" fmla="*/ f21 1 f15"/>
              <a:gd name="f28" fmla="*/ f22 1 f15"/>
              <a:gd name="f29" fmla="*/ f23 f11 1"/>
              <a:gd name="f30" fmla="*/ f24 f11 1"/>
              <a:gd name="f31" fmla="*/ f24 f12 1"/>
              <a:gd name="f32" fmla="*/ f23 f12 1"/>
              <a:gd name="f33" fmla="*/ f26 f11 1"/>
              <a:gd name="f34" fmla="*/ f27 f12 1"/>
              <a:gd name="f35" fmla="*/ f27 f11 1"/>
              <a:gd name="f36" fmla="*/ f26 f12 1"/>
              <a:gd name="f37" fmla="*/ f28 f12 1"/>
              <a:gd name="f38" fmla="*/ f2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3" y="f34"/>
              </a:cxn>
              <a:cxn ang="f25">
                <a:pos x="f35" y="f36"/>
              </a:cxn>
              <a:cxn ang="f25">
                <a:pos x="f33" y="f37"/>
              </a:cxn>
              <a:cxn ang="f25">
                <a:pos x="f38" y="f36"/>
              </a:cxn>
              <a:cxn ang="f25">
                <a:pos x="f33" y="f34"/>
              </a:cxn>
            </a:cxnLst>
            <a:rect l="f29" t="f32" r="f30" b="f31"/>
            <a:pathLst>
              <a:path w="775021" h="775021">
                <a:moveTo>
                  <a:pt x="f7" y="f6"/>
                </a:moveTo>
                <a:cubicBezTo>
                  <a:pt x="f8" y="f6"/>
                  <a:pt x="f6" y="f8"/>
                  <a:pt x="f6" y="f7"/>
                </a:cubicBezTo>
                <a:cubicBezTo>
                  <a:pt x="f6" y="f9"/>
                  <a:pt x="f8" y="f5"/>
                  <a:pt x="f7" y="f5"/>
                </a:cubicBezTo>
                <a:cubicBezTo>
                  <a:pt x="f9" y="f5"/>
                  <a:pt x="f5" y="f9"/>
                  <a:pt x="f5" y="f7"/>
                </a:cubicBezTo>
                <a:cubicBezTo>
                  <a:pt x="f5" y="f8"/>
                  <a:pt x="f9" y="f6"/>
                  <a:pt x="f7" y="f6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0F6031D-0FB8-F95F-2FB5-187B37532F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0566" y="1089214"/>
            <a:ext cx="9879433" cy="98084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Espace réservé du texte 54">
            <a:extLst>
              <a:ext uri="{FF2B5EF4-FFF2-40B4-BE49-F238E27FC236}">
                <a16:creationId xmlns:a16="http://schemas.microsoft.com/office/drawing/2014/main" id="{F606BA99-7B23-A14F-0F37-65D528B463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0566" y="2331957"/>
            <a:ext cx="2975219" cy="3704261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8DFC337-8F80-4A85-1BC4-ABDEFA7E054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87154" y="2331793"/>
            <a:ext cx="6345890" cy="37218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2B52C0C6-A7C0-A2F5-67A6-6AD99AD58B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15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sumé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28">
            <a:extLst>
              <a:ext uri="{FF2B5EF4-FFF2-40B4-BE49-F238E27FC236}">
                <a16:creationId xmlns:a16="http://schemas.microsoft.com/office/drawing/2014/main" id="{C654D433-5A51-827B-D87B-6D2577B12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00"/>
          <a:stretch>
            <a:fillRect/>
          </a:stretch>
        </p:blipFill>
        <p:spPr>
          <a:xfrm>
            <a:off x="0" y="0"/>
            <a:ext cx="443346" cy="68560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1CA0C38-2C3C-81DD-ACA5-5048988DA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0566" y="1057275"/>
            <a:ext cx="9875465" cy="99975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Forme libre 48">
            <a:extLst>
              <a:ext uri="{FF2B5EF4-FFF2-40B4-BE49-F238E27FC236}">
                <a16:creationId xmlns:a16="http://schemas.microsoft.com/office/drawing/2014/main" id="{C4A24230-8ACD-D810-C3B5-DE1BC943C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4420136"/>
            <a:ext cx="1293235" cy="24378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3237"/>
              <a:gd name="f7" fmla="val 2437866"/>
              <a:gd name="f8" fmla="val 1292465"/>
              <a:gd name="f9" fmla="val 2437373"/>
              <a:gd name="f10" fmla="val 511725"/>
              <a:gd name="f11" fmla="val 1903845"/>
              <a:gd name="f12" fmla="val 1011184"/>
              <a:gd name="f13" fmla="+- 0 0 -90"/>
              <a:gd name="f14" fmla="*/ f3 1 1293237"/>
              <a:gd name="f15" fmla="*/ f4 1 2437866"/>
              <a:gd name="f16" fmla="+- f7 0 f5"/>
              <a:gd name="f17" fmla="+- f6 0 f5"/>
              <a:gd name="f18" fmla="*/ f13 f0 1"/>
              <a:gd name="f19" fmla="*/ f17 1 1293237"/>
              <a:gd name="f20" fmla="*/ f16 1 2437866"/>
              <a:gd name="f21" fmla="*/ 1293237 f17 1"/>
              <a:gd name="f22" fmla="*/ 2437866 f16 1"/>
              <a:gd name="f23" fmla="*/ 1292465 f17 1"/>
              <a:gd name="f24" fmla="*/ 2437373 f16 1"/>
              <a:gd name="f25" fmla="*/ 0 f17 1"/>
              <a:gd name="f26" fmla="*/ 0 f16 1"/>
              <a:gd name="f27" fmla="*/ f18 1 f2"/>
              <a:gd name="f28" fmla="*/ f21 1 1293237"/>
              <a:gd name="f29" fmla="*/ f22 1 2437866"/>
              <a:gd name="f30" fmla="*/ f23 1 1293237"/>
              <a:gd name="f31" fmla="*/ f24 1 2437866"/>
              <a:gd name="f32" fmla="*/ f25 1 1293237"/>
              <a:gd name="f33" fmla="*/ f26 1 2437866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2"/>
              </a:cxn>
              <a:cxn ang="f38">
                <a:pos x="f53" y="f54"/>
              </a:cxn>
              <a:cxn ang="f38">
                <a:pos x="f49" y="f54"/>
              </a:cxn>
            </a:cxnLst>
            <a:rect l="f45" t="f48" r="f46" b="f47"/>
            <a:pathLst>
              <a:path w="1293237" h="2437866">
                <a:moveTo>
                  <a:pt x="f6" y="f7"/>
                </a:moveTo>
                <a:lnTo>
                  <a:pt x="f8" y="f9"/>
                </a:lnTo>
                <a:cubicBezTo>
                  <a:pt x="f10" y="f11"/>
                  <a:pt x="f5" y="f12"/>
                  <a:pt x="f5" y="f5"/>
                </a:cubicBezTo>
                <a:lnTo>
                  <a:pt x="f6" y="f5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FB10F4-71ED-F4CB-3149-4F64A5EC11D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550566" y="2303026"/>
            <a:ext cx="5829144" cy="3961592"/>
          </a:xfrm>
        </p:spPr>
        <p:txBody>
          <a:bodyPr tIns="0" bIns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34982EEF-7B3F-D1B3-FE4F-F28DBB28B5C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940841" y="2303026"/>
            <a:ext cx="3485180" cy="3961592"/>
          </a:xfrm>
        </p:spPr>
        <p:txBody>
          <a:bodyPr tIns="0" bIns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81192FBB-6C15-F3B3-D32B-7975751BE1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sme 42">
            <a:extLst>
              <a:ext uri="{FF2B5EF4-FFF2-40B4-BE49-F238E27FC236}">
                <a16:creationId xmlns:a16="http://schemas.microsoft.com/office/drawing/2014/main" id="{90D5BD59-261F-F86B-8968-61D13F4A7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00"/>
          <a:stretch>
            <a:fillRect/>
          </a:stretch>
        </p:blipFill>
        <p:spPr>
          <a:xfrm rot="5400013">
            <a:off x="6072635" y="-5676015"/>
            <a:ext cx="443346" cy="117953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 53">
            <a:extLst>
              <a:ext uri="{FF2B5EF4-FFF2-40B4-BE49-F238E27FC236}">
                <a16:creationId xmlns:a16="http://schemas.microsoft.com/office/drawing/2014/main" id="{FF0B0522-A01F-E25D-3CE5-58B0B0037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59" r="10872"/>
          <a:stretch>
            <a:fillRect/>
          </a:stretch>
        </p:blipFill>
        <p:spPr>
          <a:xfrm rot="16200004">
            <a:off x="-6442" y="6432"/>
            <a:ext cx="1961250" cy="1948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Image 2">
            <a:extLst>
              <a:ext uri="{FF2B5EF4-FFF2-40B4-BE49-F238E27FC236}">
                <a16:creationId xmlns:a16="http://schemas.microsoft.com/office/drawing/2014/main" id="{AA199551-CD4A-E7B9-86D5-1ECBC583D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630" y="4929576"/>
            <a:ext cx="775018" cy="775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1"/>
              <a:gd name="f8" fmla="val 601527"/>
              <a:gd name="f9" fmla="val 173494"/>
              <a:gd name="f10" fmla="+- 0 0 -90"/>
              <a:gd name="f11" fmla="*/ f3 1 775021"/>
              <a:gd name="f12" fmla="*/ f4 1 775021"/>
              <a:gd name="f13" fmla="+- f6 0 f5"/>
              <a:gd name="f14" fmla="*/ f10 f0 1"/>
              <a:gd name="f15" fmla="*/ f13 1 775021"/>
              <a:gd name="f16" fmla="*/ 387511 f13 1"/>
              <a:gd name="f17" fmla="*/ 775021 f13 1"/>
              <a:gd name="f18" fmla="*/ 0 f13 1"/>
              <a:gd name="f19" fmla="*/ f14 1 f2"/>
              <a:gd name="f20" fmla="*/ f16 1 775021"/>
              <a:gd name="f21" fmla="*/ f17 1 775021"/>
              <a:gd name="f22" fmla="*/ f18 1 775021"/>
              <a:gd name="f23" fmla="*/ f5 1 f15"/>
              <a:gd name="f24" fmla="*/ f6 1 f15"/>
              <a:gd name="f25" fmla="+- f19 0 f1"/>
              <a:gd name="f26" fmla="*/ f20 1 f15"/>
              <a:gd name="f27" fmla="*/ f21 1 f15"/>
              <a:gd name="f28" fmla="*/ f22 1 f15"/>
              <a:gd name="f29" fmla="*/ f23 f11 1"/>
              <a:gd name="f30" fmla="*/ f24 f11 1"/>
              <a:gd name="f31" fmla="*/ f24 f12 1"/>
              <a:gd name="f32" fmla="*/ f23 f12 1"/>
              <a:gd name="f33" fmla="*/ f26 f11 1"/>
              <a:gd name="f34" fmla="*/ f27 f12 1"/>
              <a:gd name="f35" fmla="*/ f27 f11 1"/>
              <a:gd name="f36" fmla="*/ f26 f12 1"/>
              <a:gd name="f37" fmla="*/ f28 f12 1"/>
              <a:gd name="f38" fmla="*/ f2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3" y="f34"/>
              </a:cxn>
              <a:cxn ang="f25">
                <a:pos x="f35" y="f36"/>
              </a:cxn>
              <a:cxn ang="f25">
                <a:pos x="f33" y="f37"/>
              </a:cxn>
              <a:cxn ang="f25">
                <a:pos x="f38" y="f36"/>
              </a:cxn>
              <a:cxn ang="f25">
                <a:pos x="f33" y="f34"/>
              </a:cxn>
            </a:cxnLst>
            <a:rect l="f29" t="f32" r="f30" b="f31"/>
            <a:pathLst>
              <a:path w="775021" h="775021">
                <a:moveTo>
                  <a:pt x="f7" y="f6"/>
                </a:moveTo>
                <a:cubicBezTo>
                  <a:pt x="f8" y="f6"/>
                  <a:pt x="f6" y="f8"/>
                  <a:pt x="f6" y="f7"/>
                </a:cubicBezTo>
                <a:cubicBezTo>
                  <a:pt x="f6" y="f9"/>
                  <a:pt x="f8" y="f5"/>
                  <a:pt x="f7" y="f5"/>
                </a:cubicBezTo>
                <a:cubicBezTo>
                  <a:pt x="f9" y="f5"/>
                  <a:pt x="f5" y="f9"/>
                  <a:pt x="f5" y="f7"/>
                </a:cubicBezTo>
                <a:cubicBezTo>
                  <a:pt x="f5" y="f8"/>
                  <a:pt x="f9" y="f6"/>
                  <a:pt x="f7" y="f6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6023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70DCDA7A-D3FE-21B4-1160-699E1568F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0"/>
            <a:ext cx="12216063" cy="3467103"/>
          </a:xfrm>
          <a:prstGeom prst="rect">
            <a:avLst/>
          </a:pr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4C740A4C-31E7-5927-A548-29226291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5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459123A-E42B-54E4-DAB3-A7B591B18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10511631" cy="1012789"/>
          </a:xfrm>
        </p:spPr>
        <p:txBody>
          <a:bodyPr tIns="0" bIns="0"/>
          <a:lstStyle>
            <a:lvl1pPr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D67F16FA-460C-1ACA-C2D8-C0D767D9B22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16065"/>
            <a:ext cx="10511631" cy="3948552"/>
          </a:xfrm>
        </p:spPr>
        <p:txBody>
          <a:bodyPr tIns="91440" bIns="9144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C709A6E7-F086-AF86-9633-10CE3DB390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07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ôture">
    <p:bg>
      <p:bgPr>
        <a:solidFill>
          <a:srgbClr val="1F2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Forme 12">
            <a:extLst>
              <a:ext uri="{FF2B5EF4-FFF2-40B4-BE49-F238E27FC236}">
                <a16:creationId xmlns:a16="http://schemas.microsoft.com/office/drawing/2014/main" id="{CD6E4FB3-6152-B1DC-94BA-7A1B89B74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948739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48738"/>
              <a:gd name="f7" fmla="val 6858000"/>
              <a:gd name="f8" fmla="val 5932941"/>
              <a:gd name="f9" fmla="val 6047310"/>
              <a:gd name="f10" fmla="val 14613"/>
              <a:gd name="f11" fmla="val 7690210"/>
              <a:gd name="f12" fmla="val 267026"/>
              <a:gd name="f13" fmla="val 1693971"/>
              <a:gd name="f14" fmla="val 3416480"/>
              <a:gd name="f15" fmla="val 5257788"/>
              <a:gd name="f16" fmla="val 7510634"/>
              <a:gd name="f17" fmla="val 6761349"/>
              <a:gd name="f18" fmla="val 5702202"/>
              <a:gd name="f19" fmla="val 6853523"/>
              <a:gd name="f20" fmla="val 5526113"/>
              <a:gd name="f21" fmla="+- 0 0 -90"/>
              <a:gd name="f22" fmla="*/ f3 1 8948738"/>
              <a:gd name="f23" fmla="*/ f4 1 6858000"/>
              <a:gd name="f24" fmla="+- f7 0 f5"/>
              <a:gd name="f25" fmla="+- f6 0 f5"/>
              <a:gd name="f26" fmla="*/ f21 f0 1"/>
              <a:gd name="f27" fmla="*/ f25 1 8948738"/>
              <a:gd name="f28" fmla="*/ f24 1 6858000"/>
              <a:gd name="f29" fmla="*/ 0 f25 1"/>
              <a:gd name="f30" fmla="*/ 0 f24 1"/>
              <a:gd name="f31" fmla="*/ 5932941 f25 1"/>
              <a:gd name="f32" fmla="*/ 6047310 f25 1"/>
              <a:gd name="f33" fmla="*/ 14613 f24 1"/>
              <a:gd name="f34" fmla="*/ 8948738 f25 1"/>
              <a:gd name="f35" fmla="*/ 3416480 f24 1"/>
              <a:gd name="f36" fmla="*/ 5702202 f25 1"/>
              <a:gd name="f37" fmla="*/ 6853523 f24 1"/>
              <a:gd name="f38" fmla="*/ 5526113 f25 1"/>
              <a:gd name="f39" fmla="*/ 6858000 f24 1"/>
              <a:gd name="f40" fmla="*/ f26 1 f2"/>
              <a:gd name="f41" fmla="*/ f29 1 8948738"/>
              <a:gd name="f42" fmla="*/ f30 1 6858000"/>
              <a:gd name="f43" fmla="*/ f31 1 8948738"/>
              <a:gd name="f44" fmla="*/ f32 1 8948738"/>
              <a:gd name="f45" fmla="*/ f33 1 6858000"/>
              <a:gd name="f46" fmla="*/ f34 1 8948738"/>
              <a:gd name="f47" fmla="*/ f35 1 6858000"/>
              <a:gd name="f48" fmla="*/ f36 1 8948738"/>
              <a:gd name="f49" fmla="*/ f37 1 6858000"/>
              <a:gd name="f50" fmla="*/ f38 1 8948738"/>
              <a:gd name="f51" fmla="*/ f39 1 6858000"/>
              <a:gd name="f52" fmla="*/ f5 1 f27"/>
              <a:gd name="f53" fmla="*/ f6 1 f27"/>
              <a:gd name="f54" fmla="*/ f5 1 f28"/>
              <a:gd name="f55" fmla="*/ f7 1 f28"/>
              <a:gd name="f56" fmla="+- f40 0 f1"/>
              <a:gd name="f57" fmla="*/ f41 1 f27"/>
              <a:gd name="f58" fmla="*/ f42 1 f28"/>
              <a:gd name="f59" fmla="*/ f43 1 f27"/>
              <a:gd name="f60" fmla="*/ f44 1 f27"/>
              <a:gd name="f61" fmla="*/ f45 1 f28"/>
              <a:gd name="f62" fmla="*/ f46 1 f27"/>
              <a:gd name="f63" fmla="*/ f47 1 f28"/>
              <a:gd name="f64" fmla="*/ f48 1 f27"/>
              <a:gd name="f65" fmla="*/ f49 1 f28"/>
              <a:gd name="f66" fmla="*/ f50 1 f27"/>
              <a:gd name="f67" fmla="*/ f51 1 f28"/>
              <a:gd name="f68" fmla="*/ f52 f22 1"/>
              <a:gd name="f69" fmla="*/ f53 f22 1"/>
              <a:gd name="f70" fmla="*/ f55 f23 1"/>
              <a:gd name="f71" fmla="*/ f54 f23 1"/>
              <a:gd name="f72" fmla="*/ f57 f22 1"/>
              <a:gd name="f73" fmla="*/ f58 f23 1"/>
              <a:gd name="f74" fmla="*/ f59 f22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2" y="f73"/>
              </a:cxn>
              <a:cxn ang="f56">
                <a:pos x="f74" y="f73"/>
              </a:cxn>
              <a:cxn ang="f56">
                <a:pos x="f75" y="f76"/>
              </a:cxn>
              <a:cxn ang="f56">
                <a:pos x="f77" y="f78"/>
              </a:cxn>
              <a:cxn ang="f56">
                <a:pos x="f79" y="f80"/>
              </a:cxn>
              <a:cxn ang="f56">
                <a:pos x="f81" y="f82"/>
              </a:cxn>
              <a:cxn ang="f56">
                <a:pos x="f72" y="f82"/>
              </a:cxn>
            </a:cxnLst>
            <a:rect l="f68" t="f71" r="f69" b="f70"/>
            <a:pathLst>
              <a:path w="8948738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6" y="f17"/>
                  <a:pt x="f18" y="f19"/>
                </a:cubicBezTo>
                <a:lnTo>
                  <a:pt x="f20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: Forme 18">
            <a:extLst>
              <a:ext uri="{FF2B5EF4-FFF2-40B4-BE49-F238E27FC236}">
                <a16:creationId xmlns:a16="http://schemas.microsoft.com/office/drawing/2014/main" id="{5778186E-A268-1981-77BE-DEE90029A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7505" y="0"/>
            <a:ext cx="467127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53374"/>
              <a:gd name="f7" fmla="val 6831717"/>
              <a:gd name="f8" fmla="val 3416476"/>
              <a:gd name="f9" fmla="val 1529612"/>
              <a:gd name="f10" fmla="val 5302406"/>
              <a:gd name="f11" fmla="val 3415863"/>
              <a:gd name="f12" fmla="val 1529335"/>
              <a:gd name="f13" fmla="val 1529607"/>
              <a:gd name="f14" fmla="+- 0 0 -90"/>
              <a:gd name="f15" fmla="*/ f3 1 4653374"/>
              <a:gd name="f16" fmla="*/ f4 1 6831717"/>
              <a:gd name="f17" fmla="+- f7 0 f5"/>
              <a:gd name="f18" fmla="+- f6 0 f5"/>
              <a:gd name="f19" fmla="*/ f14 f0 1"/>
              <a:gd name="f20" fmla="*/ f18 1 4653374"/>
              <a:gd name="f21" fmla="*/ f17 1 6831717"/>
              <a:gd name="f22" fmla="*/ 3416476 f18 1"/>
              <a:gd name="f23" fmla="*/ 0 f17 1"/>
              <a:gd name="f24" fmla="*/ 4653374 f18 1"/>
              <a:gd name="f25" fmla="*/ 6831717 f17 1"/>
              <a:gd name="f26" fmla="*/ 0 f18 1"/>
              <a:gd name="f27" fmla="*/ 3415863 f17 1"/>
              <a:gd name="f28" fmla="*/ f19 1 f2"/>
              <a:gd name="f29" fmla="*/ f22 1 4653374"/>
              <a:gd name="f30" fmla="*/ f23 1 6831717"/>
              <a:gd name="f31" fmla="*/ f24 1 4653374"/>
              <a:gd name="f32" fmla="*/ f25 1 6831717"/>
              <a:gd name="f33" fmla="*/ f26 1 4653374"/>
              <a:gd name="f34" fmla="*/ f27 1 6831717"/>
              <a:gd name="f35" fmla="*/ f5 1 f20"/>
              <a:gd name="f36" fmla="*/ f6 1 f20"/>
              <a:gd name="f37" fmla="*/ f5 1 f21"/>
              <a:gd name="f38" fmla="*/ f7 1 f21"/>
              <a:gd name="f39" fmla="+- f28 0 f1"/>
              <a:gd name="f40" fmla="*/ f29 1 f20"/>
              <a:gd name="f41" fmla="*/ f30 1 f21"/>
              <a:gd name="f42" fmla="*/ f31 1 f20"/>
              <a:gd name="f43" fmla="*/ f32 1 f21"/>
              <a:gd name="f44" fmla="*/ f33 1 f20"/>
              <a:gd name="f45" fmla="*/ f34 1 f21"/>
              <a:gd name="f46" fmla="*/ f35 f15 1"/>
              <a:gd name="f47" fmla="*/ f36 f15 1"/>
              <a:gd name="f48" fmla="*/ f38 f16 1"/>
              <a:gd name="f49" fmla="*/ f37 f16 1"/>
              <a:gd name="f50" fmla="*/ f40 f15 1"/>
              <a:gd name="f51" fmla="*/ f41 f16 1"/>
              <a:gd name="f52" fmla="*/ f42 f15 1"/>
              <a:gd name="f53" fmla="*/ f43 f16 1"/>
              <a:gd name="f54" fmla="*/ f44 f15 1"/>
              <a:gd name="f55" fmla="*/ f4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0" y="f51"/>
              </a:cxn>
              <a:cxn ang="f39">
                <a:pos x="f52" y="f51"/>
              </a:cxn>
              <a:cxn ang="f39">
                <a:pos x="f52" y="f53"/>
              </a:cxn>
              <a:cxn ang="f39">
                <a:pos x="f50" y="f53"/>
              </a:cxn>
              <a:cxn ang="f39">
                <a:pos x="f54" y="f55"/>
              </a:cxn>
              <a:cxn ang="f39">
                <a:pos x="f50" y="f51"/>
              </a:cxn>
            </a:cxnLst>
            <a:rect l="f46" t="f49" r="f47" b="f48"/>
            <a:pathLst>
              <a:path w="4653374" h="6831717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cubicBezTo>
                  <a:pt x="f9" y="f7"/>
                  <a:pt x="f5" y="f10"/>
                  <a:pt x="f5" y="f11"/>
                </a:cubicBezTo>
                <a:cubicBezTo>
                  <a:pt x="f5" y="f12"/>
                  <a:pt x="f13" y="f5"/>
                  <a:pt x="f8" y="f5"/>
                </a:cubicBez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4" name="Image 2">
            <a:extLst>
              <a:ext uri="{FF2B5EF4-FFF2-40B4-BE49-F238E27FC236}">
                <a16:creationId xmlns:a16="http://schemas.microsoft.com/office/drawing/2014/main" id="{C5C6DCC4-18E9-9AED-F640-66FD6CE97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66590" y="0"/>
            <a:ext cx="3432191" cy="34321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80E326B-18D9-841E-2CF3-763BFFC25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849779"/>
            <a:ext cx="5715000" cy="272771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2CFAB7A-6C40-971B-6038-ADBE2A4286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14400" y="3813605"/>
            <a:ext cx="5715000" cy="2234638"/>
          </a:xfrm>
        </p:spPr>
        <p:txBody>
          <a:bodyPr tIns="0" bIns="0"/>
          <a:lstStyle>
            <a:lvl1pPr marL="0" indent="0">
              <a:spcBef>
                <a:spcPts val="575"/>
              </a:spcBef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618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 6">
            <a:extLst>
              <a:ext uri="{FF2B5EF4-FFF2-40B4-BE49-F238E27FC236}">
                <a16:creationId xmlns:a16="http://schemas.microsoft.com/office/drawing/2014/main" id="{D630B8F4-2D93-1B6F-54E7-87D01637B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: Forme 8">
            <a:extLst>
              <a:ext uri="{FF2B5EF4-FFF2-40B4-BE49-F238E27FC236}">
                <a16:creationId xmlns:a16="http://schemas.microsoft.com/office/drawing/2014/main" id="{F70E3716-01A8-E62D-13BA-0695D3A6E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FD26242-6D4F-358C-C2C6-D3786DE3CE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D1713E-1E64-7EFD-4AD1-A42F13CEF5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97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5">
            <a:extLst>
              <a:ext uri="{FF2B5EF4-FFF2-40B4-BE49-F238E27FC236}">
                <a16:creationId xmlns:a16="http://schemas.microsoft.com/office/drawing/2014/main" id="{6C807575-8FB1-63FE-AC6C-975A2AEED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: Forme 7">
            <a:extLst>
              <a:ext uri="{FF2B5EF4-FFF2-40B4-BE49-F238E27FC236}">
                <a16:creationId xmlns:a16="http://schemas.microsoft.com/office/drawing/2014/main" id="{D09EB1D7-B29A-2A1B-4D33-21B22E9E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2F3685-C6AE-5B9D-B2AD-44A4815EDA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27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Forme 10">
            <a:extLst>
              <a:ext uri="{FF2B5EF4-FFF2-40B4-BE49-F238E27FC236}">
                <a16:creationId xmlns:a16="http://schemas.microsoft.com/office/drawing/2014/main" id="{567C04E3-DE9F-9D90-4C97-68FB45CC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D5EA48A-2401-7662-C12C-965AE95BE8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932240" cy="152466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ABBFA93B-A6D2-A391-922F-CBBC3A1597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BEB81C2-0E06-3AE1-EE2F-ED086E0928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8952" y="2286000"/>
            <a:ext cx="3932240" cy="356708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5BBBDBE-CF35-2243-7E31-80F02D6AF1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741459"/>
            <a:ext cx="6242837" cy="51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0587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Forme 10">
            <a:extLst>
              <a:ext uri="{FF2B5EF4-FFF2-40B4-BE49-F238E27FC236}">
                <a16:creationId xmlns:a16="http://schemas.microsoft.com/office/drawing/2014/main" id="{0B01C30A-466F-6F62-6FF2-8E6ABB83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949174" y="4755035"/>
            <a:ext cx="2242831" cy="21029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42827"/>
              <a:gd name="f7" fmla="val 2102966"/>
              <a:gd name="f8" fmla="val 2220549"/>
              <a:gd name="f9" fmla="val 2238641"/>
              <a:gd name="f10" fmla="val 82607"/>
              <a:gd name="f11" fmla="val 2123193"/>
              <a:gd name="f12" fmla="val 1215807"/>
              <a:gd name="f13" fmla="val 1163255"/>
              <a:gd name="f14" fmla="val 1"/>
              <a:gd name="f15" fmla="val 2080690"/>
              <a:gd name="f16" fmla="val 1151759"/>
              <a:gd name="f17" fmla="val 2102176"/>
              <a:gd name="f18" fmla="val 1202330"/>
              <a:gd name="f19" fmla="val 2216479"/>
              <a:gd name="f20" fmla="val 80336"/>
              <a:gd name="f21" fmla="val 2098030"/>
              <a:gd name="f22" fmla="val 2120412"/>
              <a:gd name="f23" fmla="val 2116859"/>
              <a:gd name="f24" fmla="val 70117"/>
              <a:gd name="f25" fmla="val 2007691"/>
              <a:gd name="f26" fmla="val 1141666"/>
              <a:gd name="f27" fmla="val 1099966"/>
              <a:gd name="f28" fmla="val 1980571"/>
              <a:gd name="f29" fmla="val 1958295"/>
              <a:gd name="f30" fmla="val 1088470"/>
              <a:gd name="f31" fmla="val 1986577"/>
              <a:gd name="f32" fmla="val 1128187"/>
              <a:gd name="f33" fmla="val 2094588"/>
              <a:gd name="f34" fmla="val 67938"/>
              <a:gd name="f35" fmla="val 1975608"/>
              <a:gd name="f36" fmla="val 1997887"/>
              <a:gd name="f37" fmla="val 1994968"/>
              <a:gd name="f38" fmla="val 57611"/>
              <a:gd name="f39" fmla="val 1892090"/>
              <a:gd name="f40" fmla="val 1067493"/>
              <a:gd name="f41" fmla="val 1036676"/>
              <a:gd name="f42" fmla="val 1858047"/>
              <a:gd name="f43" fmla="val 1835771"/>
              <a:gd name="f44" fmla="val 1025181"/>
              <a:gd name="f45" fmla="val 1871073"/>
              <a:gd name="f46" fmla="val 1053919"/>
              <a:gd name="f47" fmla="val 1972805"/>
              <a:gd name="f48" fmla="val 55322"/>
              <a:gd name="f49" fmla="val 1853193"/>
              <a:gd name="f50" fmla="val 1875472"/>
              <a:gd name="f51" fmla="val 1873186"/>
              <a:gd name="f52" fmla="val 45119"/>
              <a:gd name="f53" fmla="val 1776588"/>
              <a:gd name="f54" fmla="val 993350"/>
              <a:gd name="f55" fmla="val 973388"/>
              <a:gd name="f56" fmla="val 1735650"/>
              <a:gd name="f57" fmla="val 1713374"/>
              <a:gd name="f58" fmla="val 961784"/>
              <a:gd name="f59" fmla="val 1755557"/>
              <a:gd name="f60" fmla="val 979877"/>
              <a:gd name="f61" fmla="val 1851022"/>
              <a:gd name="f62" fmla="val 42848"/>
              <a:gd name="f63" fmla="val 1730668"/>
              <a:gd name="f64" fmla="val 1753056"/>
              <a:gd name="f65" fmla="val 1751404"/>
              <a:gd name="f66" fmla="val 32610"/>
              <a:gd name="f67" fmla="val 1661086"/>
              <a:gd name="f68" fmla="val 919190"/>
              <a:gd name="f69" fmla="val 910098"/>
              <a:gd name="f70" fmla="val 1613232"/>
              <a:gd name="f71" fmla="val 1590961"/>
              <a:gd name="f72" fmla="val 898495"/>
              <a:gd name="f73" fmla="val 1639954"/>
              <a:gd name="f74" fmla="val 905712"/>
              <a:gd name="f75" fmla="val 1729127"/>
              <a:gd name="f76" fmla="val 30432"/>
              <a:gd name="f77" fmla="val 1608247"/>
              <a:gd name="f78" fmla="val 1630525"/>
              <a:gd name="f79" fmla="val 1629507"/>
              <a:gd name="f80" fmla="val 20086"/>
              <a:gd name="f81" fmla="val 1545469"/>
              <a:gd name="f82" fmla="val 844919"/>
              <a:gd name="f83" fmla="val 846701"/>
              <a:gd name="f84" fmla="val 1490712"/>
              <a:gd name="f85" fmla="val 1468436"/>
              <a:gd name="f86" fmla="val 835206"/>
              <a:gd name="f87" fmla="val 1524451"/>
              <a:gd name="f88" fmla="val 831445"/>
              <a:gd name="f89" fmla="val 1607345"/>
              <a:gd name="f90" fmla="val 17816"/>
              <a:gd name="f91" fmla="val 1485833"/>
              <a:gd name="f92" fmla="val 1508109"/>
              <a:gd name="f93" fmla="val 1507724"/>
              <a:gd name="f94" fmla="val 7596"/>
              <a:gd name="f95" fmla="val 1429966"/>
              <a:gd name="f96" fmla="val 770778"/>
              <a:gd name="f97" fmla="val 783416"/>
              <a:gd name="f98" fmla="val 1368317"/>
              <a:gd name="f99" fmla="val 1346041"/>
              <a:gd name="f100" fmla="val 771917"/>
              <a:gd name="f101" fmla="val 1408949"/>
              <a:gd name="f102" fmla="val 757304"/>
              <a:gd name="f103" fmla="val 1485563"/>
              <a:gd name="f104" fmla="val 5325"/>
              <a:gd name="f105" fmla="val 1362591"/>
              <a:gd name="f106" fmla="val 1385194"/>
              <a:gd name="f107" fmla="val 1364797"/>
              <a:gd name="f108" fmla="val 133264"/>
              <a:gd name="f109" fmla="val 1234684"/>
              <a:gd name="f110" fmla="val 767432"/>
              <a:gd name="f111" fmla="val 672215"/>
              <a:gd name="f112" fmla="val 1245917"/>
              <a:gd name="f113" fmla="val 1223641"/>
              <a:gd name="f114" fmla="val 661385"/>
              <a:gd name="f115" fmla="val 1214835"/>
              <a:gd name="f116" fmla="val 752908"/>
              <a:gd name="f117" fmla="val 1342864"/>
              <a:gd name="f118" fmla="val 128894"/>
              <a:gd name="f119" fmla="val 1238878"/>
              <a:gd name="f120" fmla="val 1261388"/>
              <a:gd name="f121" fmla="val 1244763"/>
              <a:gd name="f122" fmla="val 108614"/>
              <a:gd name="f123" fmla="val 1126083"/>
              <a:gd name="f124" fmla="val 687031"/>
              <a:gd name="f125" fmla="val 613049"/>
              <a:gd name="f126" fmla="val 1123397"/>
              <a:gd name="f127" fmla="val 1101121"/>
              <a:gd name="f128" fmla="val 602316"/>
              <a:gd name="f129" fmla="val 1106344"/>
              <a:gd name="f130" fmla="val 672419"/>
              <a:gd name="f131" fmla="val 1222940"/>
              <a:gd name="f132" fmla="val 104135"/>
              <a:gd name="f133" fmla="val 1115178"/>
              <a:gd name="f134" fmla="val 1137688"/>
              <a:gd name="f135" fmla="val 1124836"/>
              <a:gd name="f136" fmla="val 83962"/>
              <a:gd name="f137" fmla="val 1017592"/>
              <a:gd name="f138" fmla="val 606647"/>
              <a:gd name="f139" fmla="val 553979"/>
              <a:gd name="f140" fmla="val 1000978"/>
              <a:gd name="f141" fmla="val 978703"/>
              <a:gd name="f142" fmla="val 543246"/>
              <a:gd name="f143" fmla="val 997852"/>
              <a:gd name="f144" fmla="val 592039"/>
              <a:gd name="f145" fmla="val 1103012"/>
              <a:gd name="f146" fmla="val 79485"/>
              <a:gd name="f147" fmla="val 991375"/>
              <a:gd name="f148" fmla="val 1013997"/>
              <a:gd name="f149" fmla="val 1004915"/>
              <a:gd name="f150" fmla="val 59331"/>
              <a:gd name="f151" fmla="val 909100"/>
              <a:gd name="f152" fmla="val 526286"/>
              <a:gd name="f153" fmla="val 494909"/>
              <a:gd name="f154" fmla="val 878583"/>
              <a:gd name="f155" fmla="val 856307"/>
              <a:gd name="f156" fmla="val 484176"/>
              <a:gd name="f157" fmla="val 889272"/>
              <a:gd name="f158" fmla="val 511676"/>
              <a:gd name="f159" fmla="val 982981"/>
              <a:gd name="f160" fmla="val 54853"/>
              <a:gd name="f161" fmla="val 866108"/>
              <a:gd name="f162" fmla="val 888384"/>
              <a:gd name="f163" fmla="val 884876"/>
              <a:gd name="f164" fmla="val 34680"/>
              <a:gd name="f165" fmla="val 800495"/>
              <a:gd name="f166" fmla="val 445883"/>
              <a:gd name="f167" fmla="val 435739"/>
              <a:gd name="f168" fmla="val 756058"/>
              <a:gd name="f169" fmla="val 733782"/>
              <a:gd name="f170" fmla="val 425107"/>
              <a:gd name="f171" fmla="val 780781"/>
              <a:gd name="f172" fmla="val 431187"/>
              <a:gd name="f173" fmla="val 863057"/>
              <a:gd name="f174" fmla="val 30169"/>
              <a:gd name="f175" fmla="val 743692"/>
              <a:gd name="f176" fmla="val 765973"/>
              <a:gd name="f177" fmla="val 764957"/>
              <a:gd name="f178" fmla="val 10048"/>
              <a:gd name="f179" fmla="val 692029"/>
              <a:gd name="f180" fmla="val 365521"/>
              <a:gd name="f181" fmla="val 376767"/>
              <a:gd name="f182" fmla="val 633662"/>
              <a:gd name="f183" fmla="val 611386"/>
              <a:gd name="f184" fmla="val 365938"/>
              <a:gd name="f185" fmla="val 672265"/>
              <a:gd name="f186" fmla="val 350911"/>
              <a:gd name="f187" fmla="val 743129"/>
              <a:gd name="f188" fmla="val 5570"/>
              <a:gd name="f189" fmla="val 617163"/>
              <a:gd name="f190" fmla="val 640489"/>
              <a:gd name="f191" fmla="val 606611"/>
              <a:gd name="f192" fmla="val 108906"/>
              <a:gd name="f193" fmla="val 506524"/>
              <a:gd name="f194" fmla="val 345128"/>
              <a:gd name="f195" fmla="val 272312"/>
              <a:gd name="f196" fmla="val 511248"/>
              <a:gd name="f197" fmla="val 488972"/>
              <a:gd name="f198" fmla="val 263030"/>
              <a:gd name="f199" fmla="val 489290"/>
              <a:gd name="f200" fmla="val 328485"/>
              <a:gd name="f201" fmla="val 585980"/>
              <a:gd name="f202" fmla="val 100252"/>
              <a:gd name="f203" fmla="val 489561"/>
              <a:gd name="f204" fmla="val 512789"/>
              <a:gd name="f205" fmla="val 493721"/>
              <a:gd name="f206" fmla="val 61289"/>
              <a:gd name="f207" fmla="val 412246"/>
              <a:gd name="f208" fmla="val 253561"/>
              <a:gd name="f209" fmla="val 221597"/>
              <a:gd name="f210" fmla="val 388735"/>
              <a:gd name="f211" fmla="val 366459"/>
              <a:gd name="f212" fmla="val 212399"/>
              <a:gd name="f213" fmla="val 395116"/>
              <a:gd name="f214" fmla="val 236854"/>
              <a:gd name="f215" fmla="val 473199"/>
              <a:gd name="f216" fmla="val 52587"/>
              <a:gd name="f217" fmla="val 361966"/>
              <a:gd name="f218" fmla="val 385181"/>
              <a:gd name="f219" fmla="val 380937"/>
              <a:gd name="f220" fmla="val 13636"/>
              <a:gd name="f221" fmla="val 318070"/>
              <a:gd name="f222" fmla="val 161973"/>
              <a:gd name="f223" fmla="val 170965"/>
              <a:gd name="f224" fmla="val 266328"/>
              <a:gd name="f225" fmla="val 244052"/>
              <a:gd name="f226" fmla="val 161767"/>
              <a:gd name="f227" fmla="val 300940"/>
              <a:gd name="f228" fmla="val 145329"/>
              <a:gd name="f229" fmla="val 360416"/>
              <a:gd name="f230" fmla="val 4982"/>
              <a:gd name="f231" fmla="val 218905"/>
              <a:gd name="f232" fmla="val 249720"/>
              <a:gd name="f233" fmla="val 241311"/>
              <a:gd name="f234" fmla="val 15475"/>
              <a:gd name="f235" fmla="val 188962"/>
              <a:gd name="f236" fmla="val 92909"/>
              <a:gd name="f237" fmla="val 100349"/>
              <a:gd name="f238" fmla="val 143932"/>
              <a:gd name="f239" fmla="val 121656"/>
              <a:gd name="f240" fmla="val 74091"/>
              <a:gd name="f241" fmla="val 141290"/>
              <a:gd name="f242" fmla="val 91533"/>
              <a:gd name="f243" fmla="val 189966"/>
              <a:gd name="f244" fmla="val 42875"/>
              <a:gd name="f245" fmla="+- 0 0 -90"/>
              <a:gd name="f246" fmla="*/ f3 1 2242827"/>
              <a:gd name="f247" fmla="*/ f4 1 2102966"/>
              <a:gd name="f248" fmla="+- f7 0 f5"/>
              <a:gd name="f249" fmla="+- f6 0 f5"/>
              <a:gd name="f250" fmla="*/ f245 f0 1"/>
              <a:gd name="f251" fmla="*/ f249 1 2242827"/>
              <a:gd name="f252" fmla="*/ f248 1 2102966"/>
              <a:gd name="f253" fmla="*/ 2220549 f249 1"/>
              <a:gd name="f254" fmla="*/ 0 f248 1"/>
              <a:gd name="f255" fmla="*/ 2242827 f249 1"/>
              <a:gd name="f256" fmla="*/ 2238641 f249 1"/>
              <a:gd name="f257" fmla="*/ 82607 f248 1"/>
              <a:gd name="f258" fmla="*/ 1 f249 1"/>
              <a:gd name="f259" fmla="*/ 2102966 f248 1"/>
              <a:gd name="f260" fmla="*/ 2080690 f248 1"/>
              <a:gd name="f261" fmla="*/ 2216479 f249 1"/>
              <a:gd name="f262" fmla="*/ 80336 f248 1"/>
              <a:gd name="f263" fmla="*/ 2098030 f249 1"/>
              <a:gd name="f264" fmla="*/ 2120412 f249 1"/>
              <a:gd name="f265" fmla="*/ 2116859 f249 1"/>
              <a:gd name="f266" fmla="*/ 70117 f248 1"/>
              <a:gd name="f267" fmla="*/ 1980571 f248 1"/>
              <a:gd name="f268" fmla="*/ 1958295 f248 1"/>
              <a:gd name="f269" fmla="*/ 2094588 f249 1"/>
              <a:gd name="f270" fmla="*/ 67938 f248 1"/>
              <a:gd name="f271" fmla="*/ 1975608 f249 1"/>
              <a:gd name="f272" fmla="*/ 1997887 f249 1"/>
              <a:gd name="f273" fmla="*/ 1994968 f249 1"/>
              <a:gd name="f274" fmla="*/ 57611 f248 1"/>
              <a:gd name="f275" fmla="*/ 1858047 f248 1"/>
              <a:gd name="f276" fmla="*/ 1835771 f248 1"/>
              <a:gd name="f277" fmla="*/ 1972805 f249 1"/>
              <a:gd name="f278" fmla="*/ 55322 f248 1"/>
              <a:gd name="f279" fmla="*/ 1853193 f249 1"/>
              <a:gd name="f280" fmla="*/ 1875472 f249 1"/>
              <a:gd name="f281" fmla="*/ 1873186 f249 1"/>
              <a:gd name="f282" fmla="*/ 45119 f248 1"/>
              <a:gd name="f283" fmla="*/ 0 f249 1"/>
              <a:gd name="f284" fmla="*/ 1735650 f248 1"/>
              <a:gd name="f285" fmla="*/ 1713374 f248 1"/>
              <a:gd name="f286" fmla="*/ 1851022 f249 1"/>
              <a:gd name="f287" fmla="*/ 42848 f248 1"/>
              <a:gd name="f288" fmla="*/ 1730668 f249 1"/>
              <a:gd name="f289" fmla="*/ 1753056 f249 1"/>
              <a:gd name="f290" fmla="*/ 1751404 f249 1"/>
              <a:gd name="f291" fmla="*/ 32610 f248 1"/>
              <a:gd name="f292" fmla="*/ 1613232 f248 1"/>
              <a:gd name="f293" fmla="*/ 1590961 f248 1"/>
              <a:gd name="f294" fmla="*/ 1729127 f249 1"/>
              <a:gd name="f295" fmla="*/ 30432 f248 1"/>
              <a:gd name="f296" fmla="*/ 1608247 f249 1"/>
              <a:gd name="f297" fmla="*/ 1630525 f249 1"/>
              <a:gd name="f298" fmla="*/ 1629507 f249 1"/>
              <a:gd name="f299" fmla="*/ 20086 f248 1"/>
              <a:gd name="f300" fmla="*/ 1490712 f248 1"/>
              <a:gd name="f301" fmla="*/ 1468436 f248 1"/>
              <a:gd name="f302" fmla="*/ 1607345 f249 1"/>
              <a:gd name="f303" fmla="*/ 17816 f248 1"/>
              <a:gd name="f304" fmla="*/ 1485833 f249 1"/>
              <a:gd name="f305" fmla="*/ 1508109 f249 1"/>
              <a:gd name="f306" fmla="*/ 1507724 f249 1"/>
              <a:gd name="f307" fmla="*/ 7596 f248 1"/>
              <a:gd name="f308" fmla="*/ 1368317 f248 1"/>
              <a:gd name="f309" fmla="*/ 1346041 f248 1"/>
              <a:gd name="f310" fmla="*/ 1485563 f249 1"/>
              <a:gd name="f311" fmla="*/ 5325 f248 1"/>
              <a:gd name="f312" fmla="*/ 1362591 f249 1"/>
              <a:gd name="f313" fmla="*/ 1385194 f249 1"/>
              <a:gd name="f314" fmla="*/ 1364797 f249 1"/>
              <a:gd name="f315" fmla="*/ 133264 f248 1"/>
              <a:gd name="f316" fmla="*/ 1245917 f248 1"/>
              <a:gd name="f317" fmla="*/ 1223641 f248 1"/>
              <a:gd name="f318" fmla="*/ 1342864 f249 1"/>
              <a:gd name="f319" fmla="*/ 128894 f248 1"/>
              <a:gd name="f320" fmla="*/ 1238878 f249 1"/>
              <a:gd name="f321" fmla="*/ 1261388 f249 1"/>
              <a:gd name="f322" fmla="*/ 1244763 f249 1"/>
              <a:gd name="f323" fmla="*/ 108614 f248 1"/>
              <a:gd name="f324" fmla="*/ 1123397 f248 1"/>
              <a:gd name="f325" fmla="*/ 1101121 f248 1"/>
              <a:gd name="f326" fmla="*/ 1222940 f249 1"/>
              <a:gd name="f327" fmla="*/ 104135 f248 1"/>
              <a:gd name="f328" fmla="*/ 1115178 f249 1"/>
              <a:gd name="f329" fmla="*/ 1137688 f249 1"/>
              <a:gd name="f330" fmla="*/ 1124836 f249 1"/>
              <a:gd name="f331" fmla="*/ 83962 f248 1"/>
              <a:gd name="f332" fmla="*/ 1000978 f248 1"/>
              <a:gd name="f333" fmla="*/ 978703 f248 1"/>
              <a:gd name="f334" fmla="*/ 1103012 f249 1"/>
              <a:gd name="f335" fmla="*/ 79485 f248 1"/>
              <a:gd name="f336" fmla="*/ 991375 f249 1"/>
              <a:gd name="f337" fmla="*/ 1013997 f249 1"/>
              <a:gd name="f338" fmla="*/ 1004915 f249 1"/>
              <a:gd name="f339" fmla="*/ 59331 f248 1"/>
              <a:gd name="f340" fmla="*/ 878583 f248 1"/>
              <a:gd name="f341" fmla="*/ 856307 f248 1"/>
              <a:gd name="f342" fmla="*/ 982981 f249 1"/>
              <a:gd name="f343" fmla="*/ 54853 f248 1"/>
              <a:gd name="f344" fmla="*/ 866108 f249 1"/>
              <a:gd name="f345" fmla="*/ 888384 f249 1"/>
              <a:gd name="f346" fmla="*/ 884876 f249 1"/>
              <a:gd name="f347" fmla="*/ 34680 f248 1"/>
              <a:gd name="f348" fmla="*/ 756058 f248 1"/>
              <a:gd name="f349" fmla="*/ 733782 f248 1"/>
              <a:gd name="f350" fmla="*/ 863057 f249 1"/>
              <a:gd name="f351" fmla="*/ 30169 f248 1"/>
              <a:gd name="f352" fmla="*/ 743692 f249 1"/>
              <a:gd name="f353" fmla="*/ 765973 f249 1"/>
              <a:gd name="f354" fmla="*/ 764957 f249 1"/>
              <a:gd name="f355" fmla="*/ 10048 f248 1"/>
              <a:gd name="f356" fmla="*/ 633662 f248 1"/>
              <a:gd name="f357" fmla="*/ 611386 f248 1"/>
              <a:gd name="f358" fmla="*/ 743129 f249 1"/>
              <a:gd name="f359" fmla="*/ 5570 f248 1"/>
              <a:gd name="f360" fmla="*/ 617163 f249 1"/>
              <a:gd name="f361" fmla="*/ 640489 f249 1"/>
              <a:gd name="f362" fmla="*/ 606611 f249 1"/>
              <a:gd name="f363" fmla="*/ 108906 f248 1"/>
              <a:gd name="f364" fmla="*/ 511248 f248 1"/>
              <a:gd name="f365" fmla="*/ 488972 f248 1"/>
              <a:gd name="f366" fmla="*/ 585980 f249 1"/>
              <a:gd name="f367" fmla="*/ 100252 f248 1"/>
              <a:gd name="f368" fmla="*/ 489561 f249 1"/>
              <a:gd name="f369" fmla="*/ 512789 f249 1"/>
              <a:gd name="f370" fmla="*/ 493721 f249 1"/>
              <a:gd name="f371" fmla="*/ 61289 f248 1"/>
              <a:gd name="f372" fmla="*/ 388735 f248 1"/>
              <a:gd name="f373" fmla="*/ 366459 f248 1"/>
              <a:gd name="f374" fmla="*/ 473199 f249 1"/>
              <a:gd name="f375" fmla="*/ 52587 f248 1"/>
              <a:gd name="f376" fmla="*/ 361966 f249 1"/>
              <a:gd name="f377" fmla="*/ 385181 f249 1"/>
              <a:gd name="f378" fmla="*/ 380937 f249 1"/>
              <a:gd name="f379" fmla="*/ 13636 f248 1"/>
              <a:gd name="f380" fmla="*/ 266328 f248 1"/>
              <a:gd name="f381" fmla="*/ 244052 f248 1"/>
              <a:gd name="f382" fmla="*/ 360416 f249 1"/>
              <a:gd name="f383" fmla="*/ 4982 f248 1"/>
              <a:gd name="f384" fmla="*/ 218905 f249 1"/>
              <a:gd name="f385" fmla="*/ 249720 f249 1"/>
              <a:gd name="f386" fmla="*/ 241311 f249 1"/>
              <a:gd name="f387" fmla="*/ 15475 f248 1"/>
              <a:gd name="f388" fmla="*/ 143932 f248 1"/>
              <a:gd name="f389" fmla="*/ 121656 f248 1"/>
              <a:gd name="f390" fmla="*/ 189966 f249 1"/>
              <a:gd name="f391" fmla="*/ 42875 f248 1"/>
              <a:gd name="f392" fmla="*/ f250 1 f2"/>
              <a:gd name="f393" fmla="*/ f253 1 2242827"/>
              <a:gd name="f394" fmla="*/ f254 1 2102966"/>
              <a:gd name="f395" fmla="*/ f255 1 2242827"/>
              <a:gd name="f396" fmla="*/ f256 1 2242827"/>
              <a:gd name="f397" fmla="*/ f257 1 2102966"/>
              <a:gd name="f398" fmla="*/ f258 1 2242827"/>
              <a:gd name="f399" fmla="*/ f259 1 2102966"/>
              <a:gd name="f400" fmla="*/ f260 1 2102966"/>
              <a:gd name="f401" fmla="*/ f261 1 2242827"/>
              <a:gd name="f402" fmla="*/ f262 1 2102966"/>
              <a:gd name="f403" fmla="*/ f263 1 2242827"/>
              <a:gd name="f404" fmla="*/ f264 1 2242827"/>
              <a:gd name="f405" fmla="*/ f265 1 2242827"/>
              <a:gd name="f406" fmla="*/ f266 1 2102966"/>
              <a:gd name="f407" fmla="*/ f267 1 2102966"/>
              <a:gd name="f408" fmla="*/ f268 1 2102966"/>
              <a:gd name="f409" fmla="*/ f269 1 2242827"/>
              <a:gd name="f410" fmla="*/ f270 1 2102966"/>
              <a:gd name="f411" fmla="*/ f271 1 2242827"/>
              <a:gd name="f412" fmla="*/ f272 1 2242827"/>
              <a:gd name="f413" fmla="*/ f273 1 2242827"/>
              <a:gd name="f414" fmla="*/ f274 1 2102966"/>
              <a:gd name="f415" fmla="*/ f275 1 2102966"/>
              <a:gd name="f416" fmla="*/ f276 1 2102966"/>
              <a:gd name="f417" fmla="*/ f277 1 2242827"/>
              <a:gd name="f418" fmla="*/ f278 1 2102966"/>
              <a:gd name="f419" fmla="*/ f279 1 2242827"/>
              <a:gd name="f420" fmla="*/ f280 1 2242827"/>
              <a:gd name="f421" fmla="*/ f281 1 2242827"/>
              <a:gd name="f422" fmla="*/ f282 1 2102966"/>
              <a:gd name="f423" fmla="*/ f283 1 2242827"/>
              <a:gd name="f424" fmla="*/ f284 1 2102966"/>
              <a:gd name="f425" fmla="*/ f285 1 2102966"/>
              <a:gd name="f426" fmla="*/ f286 1 2242827"/>
              <a:gd name="f427" fmla="*/ f287 1 2102966"/>
              <a:gd name="f428" fmla="*/ f288 1 2242827"/>
              <a:gd name="f429" fmla="*/ f289 1 2242827"/>
              <a:gd name="f430" fmla="*/ f290 1 2242827"/>
              <a:gd name="f431" fmla="*/ f291 1 2102966"/>
              <a:gd name="f432" fmla="*/ f292 1 2102966"/>
              <a:gd name="f433" fmla="*/ f293 1 2102966"/>
              <a:gd name="f434" fmla="*/ f294 1 2242827"/>
              <a:gd name="f435" fmla="*/ f295 1 2102966"/>
              <a:gd name="f436" fmla="*/ f296 1 2242827"/>
              <a:gd name="f437" fmla="*/ f297 1 2242827"/>
              <a:gd name="f438" fmla="*/ f298 1 2242827"/>
              <a:gd name="f439" fmla="*/ f299 1 2102966"/>
              <a:gd name="f440" fmla="*/ f300 1 2102966"/>
              <a:gd name="f441" fmla="*/ f301 1 2102966"/>
              <a:gd name="f442" fmla="*/ f302 1 2242827"/>
              <a:gd name="f443" fmla="*/ f303 1 2102966"/>
              <a:gd name="f444" fmla="*/ f304 1 2242827"/>
              <a:gd name="f445" fmla="*/ f305 1 2242827"/>
              <a:gd name="f446" fmla="*/ f306 1 2242827"/>
              <a:gd name="f447" fmla="*/ f307 1 2102966"/>
              <a:gd name="f448" fmla="*/ f308 1 2102966"/>
              <a:gd name="f449" fmla="*/ f309 1 2102966"/>
              <a:gd name="f450" fmla="*/ f310 1 2242827"/>
              <a:gd name="f451" fmla="*/ f311 1 2102966"/>
              <a:gd name="f452" fmla="*/ f312 1 2242827"/>
              <a:gd name="f453" fmla="*/ f313 1 2242827"/>
              <a:gd name="f454" fmla="*/ f314 1 2242827"/>
              <a:gd name="f455" fmla="*/ f315 1 2102966"/>
              <a:gd name="f456" fmla="*/ f316 1 2102966"/>
              <a:gd name="f457" fmla="*/ f317 1 2102966"/>
              <a:gd name="f458" fmla="*/ f318 1 2242827"/>
              <a:gd name="f459" fmla="*/ f319 1 2102966"/>
              <a:gd name="f460" fmla="*/ f320 1 2242827"/>
              <a:gd name="f461" fmla="*/ f321 1 2242827"/>
              <a:gd name="f462" fmla="*/ f322 1 2242827"/>
              <a:gd name="f463" fmla="*/ f323 1 2102966"/>
              <a:gd name="f464" fmla="*/ f324 1 2102966"/>
              <a:gd name="f465" fmla="*/ f325 1 2102966"/>
              <a:gd name="f466" fmla="*/ f326 1 2242827"/>
              <a:gd name="f467" fmla="*/ f327 1 2102966"/>
              <a:gd name="f468" fmla="*/ f328 1 2242827"/>
              <a:gd name="f469" fmla="*/ f329 1 2242827"/>
              <a:gd name="f470" fmla="*/ f330 1 2242827"/>
              <a:gd name="f471" fmla="*/ f331 1 2102966"/>
              <a:gd name="f472" fmla="*/ f332 1 2102966"/>
              <a:gd name="f473" fmla="*/ f333 1 2102966"/>
              <a:gd name="f474" fmla="*/ f334 1 2242827"/>
              <a:gd name="f475" fmla="*/ f335 1 2102966"/>
              <a:gd name="f476" fmla="*/ f336 1 2242827"/>
              <a:gd name="f477" fmla="*/ f337 1 2242827"/>
              <a:gd name="f478" fmla="*/ f338 1 2242827"/>
              <a:gd name="f479" fmla="*/ f339 1 2102966"/>
              <a:gd name="f480" fmla="*/ f340 1 2102966"/>
              <a:gd name="f481" fmla="*/ f341 1 2102966"/>
              <a:gd name="f482" fmla="*/ f342 1 2242827"/>
              <a:gd name="f483" fmla="*/ f343 1 2102966"/>
              <a:gd name="f484" fmla="*/ f344 1 2242827"/>
              <a:gd name="f485" fmla="*/ f345 1 2242827"/>
              <a:gd name="f486" fmla="*/ f346 1 2242827"/>
              <a:gd name="f487" fmla="*/ f347 1 2102966"/>
              <a:gd name="f488" fmla="*/ f348 1 2102966"/>
              <a:gd name="f489" fmla="*/ f349 1 2102966"/>
              <a:gd name="f490" fmla="*/ f350 1 2242827"/>
              <a:gd name="f491" fmla="*/ f351 1 2102966"/>
              <a:gd name="f492" fmla="*/ f352 1 2242827"/>
              <a:gd name="f493" fmla="*/ f353 1 2242827"/>
              <a:gd name="f494" fmla="*/ f354 1 2242827"/>
              <a:gd name="f495" fmla="*/ f355 1 2102966"/>
              <a:gd name="f496" fmla="*/ f356 1 2102966"/>
              <a:gd name="f497" fmla="*/ f357 1 2102966"/>
              <a:gd name="f498" fmla="*/ f358 1 2242827"/>
              <a:gd name="f499" fmla="*/ f359 1 2102966"/>
              <a:gd name="f500" fmla="*/ f360 1 2242827"/>
              <a:gd name="f501" fmla="*/ f361 1 2242827"/>
              <a:gd name="f502" fmla="*/ f362 1 2242827"/>
              <a:gd name="f503" fmla="*/ f363 1 2102966"/>
              <a:gd name="f504" fmla="*/ f364 1 2102966"/>
              <a:gd name="f505" fmla="*/ f365 1 2102966"/>
              <a:gd name="f506" fmla="*/ f366 1 2242827"/>
              <a:gd name="f507" fmla="*/ f367 1 2102966"/>
              <a:gd name="f508" fmla="*/ f368 1 2242827"/>
              <a:gd name="f509" fmla="*/ f369 1 2242827"/>
              <a:gd name="f510" fmla="*/ f370 1 2242827"/>
              <a:gd name="f511" fmla="*/ f371 1 2102966"/>
              <a:gd name="f512" fmla="*/ f372 1 2102966"/>
              <a:gd name="f513" fmla="*/ f373 1 2102966"/>
              <a:gd name="f514" fmla="*/ f374 1 2242827"/>
              <a:gd name="f515" fmla="*/ f375 1 2102966"/>
              <a:gd name="f516" fmla="*/ f376 1 2242827"/>
              <a:gd name="f517" fmla="*/ f377 1 2242827"/>
              <a:gd name="f518" fmla="*/ f378 1 2242827"/>
              <a:gd name="f519" fmla="*/ f379 1 2102966"/>
              <a:gd name="f520" fmla="*/ f380 1 2102966"/>
              <a:gd name="f521" fmla="*/ f381 1 2102966"/>
              <a:gd name="f522" fmla="*/ f382 1 2242827"/>
              <a:gd name="f523" fmla="*/ f383 1 2102966"/>
              <a:gd name="f524" fmla="*/ f384 1 2242827"/>
              <a:gd name="f525" fmla="*/ f385 1 2242827"/>
              <a:gd name="f526" fmla="*/ f386 1 2242827"/>
              <a:gd name="f527" fmla="*/ f387 1 2102966"/>
              <a:gd name="f528" fmla="*/ f388 1 2102966"/>
              <a:gd name="f529" fmla="*/ f389 1 2102966"/>
              <a:gd name="f530" fmla="*/ f390 1 2242827"/>
              <a:gd name="f531" fmla="*/ f391 1 2102966"/>
              <a:gd name="f532" fmla="*/ f5 1 f251"/>
              <a:gd name="f533" fmla="*/ f6 1 f251"/>
              <a:gd name="f534" fmla="*/ f5 1 f252"/>
              <a:gd name="f535" fmla="*/ f7 1 f252"/>
              <a:gd name="f536" fmla="+- f392 0 f1"/>
              <a:gd name="f537" fmla="*/ f393 1 f251"/>
              <a:gd name="f538" fmla="*/ f394 1 f252"/>
              <a:gd name="f539" fmla="*/ f395 1 f251"/>
              <a:gd name="f540" fmla="*/ f396 1 f251"/>
              <a:gd name="f541" fmla="*/ f397 1 f252"/>
              <a:gd name="f542" fmla="*/ f398 1 f251"/>
              <a:gd name="f543" fmla="*/ f399 1 f252"/>
              <a:gd name="f544" fmla="*/ f400 1 f252"/>
              <a:gd name="f545" fmla="*/ f401 1 f251"/>
              <a:gd name="f546" fmla="*/ f402 1 f252"/>
              <a:gd name="f547" fmla="*/ f403 1 f251"/>
              <a:gd name="f548" fmla="*/ f404 1 f251"/>
              <a:gd name="f549" fmla="*/ f405 1 f251"/>
              <a:gd name="f550" fmla="*/ f406 1 f252"/>
              <a:gd name="f551" fmla="*/ f407 1 f252"/>
              <a:gd name="f552" fmla="*/ f408 1 f252"/>
              <a:gd name="f553" fmla="*/ f409 1 f251"/>
              <a:gd name="f554" fmla="*/ f410 1 f252"/>
              <a:gd name="f555" fmla="*/ f411 1 f251"/>
              <a:gd name="f556" fmla="*/ f412 1 f251"/>
              <a:gd name="f557" fmla="*/ f413 1 f251"/>
              <a:gd name="f558" fmla="*/ f414 1 f252"/>
              <a:gd name="f559" fmla="*/ f415 1 f252"/>
              <a:gd name="f560" fmla="*/ f416 1 f252"/>
              <a:gd name="f561" fmla="*/ f417 1 f251"/>
              <a:gd name="f562" fmla="*/ f418 1 f252"/>
              <a:gd name="f563" fmla="*/ f419 1 f251"/>
              <a:gd name="f564" fmla="*/ f420 1 f251"/>
              <a:gd name="f565" fmla="*/ f421 1 f251"/>
              <a:gd name="f566" fmla="*/ f422 1 f252"/>
              <a:gd name="f567" fmla="*/ f423 1 f251"/>
              <a:gd name="f568" fmla="*/ f424 1 f252"/>
              <a:gd name="f569" fmla="*/ f425 1 f252"/>
              <a:gd name="f570" fmla="*/ f426 1 f251"/>
              <a:gd name="f571" fmla="*/ f427 1 f252"/>
              <a:gd name="f572" fmla="*/ f428 1 f251"/>
              <a:gd name="f573" fmla="*/ f429 1 f251"/>
              <a:gd name="f574" fmla="*/ f430 1 f251"/>
              <a:gd name="f575" fmla="*/ f431 1 f252"/>
              <a:gd name="f576" fmla="*/ f432 1 f252"/>
              <a:gd name="f577" fmla="*/ f433 1 f252"/>
              <a:gd name="f578" fmla="*/ f434 1 f251"/>
              <a:gd name="f579" fmla="*/ f435 1 f252"/>
              <a:gd name="f580" fmla="*/ f436 1 f251"/>
              <a:gd name="f581" fmla="*/ f437 1 f251"/>
              <a:gd name="f582" fmla="*/ f438 1 f251"/>
              <a:gd name="f583" fmla="*/ f439 1 f252"/>
              <a:gd name="f584" fmla="*/ f440 1 f252"/>
              <a:gd name="f585" fmla="*/ f441 1 f252"/>
              <a:gd name="f586" fmla="*/ f442 1 f251"/>
              <a:gd name="f587" fmla="*/ f443 1 f252"/>
              <a:gd name="f588" fmla="*/ f444 1 f251"/>
              <a:gd name="f589" fmla="*/ f445 1 f251"/>
              <a:gd name="f590" fmla="*/ f446 1 f251"/>
              <a:gd name="f591" fmla="*/ f447 1 f252"/>
              <a:gd name="f592" fmla="*/ f448 1 f252"/>
              <a:gd name="f593" fmla="*/ f449 1 f252"/>
              <a:gd name="f594" fmla="*/ f450 1 f251"/>
              <a:gd name="f595" fmla="*/ f451 1 f252"/>
              <a:gd name="f596" fmla="*/ f452 1 f251"/>
              <a:gd name="f597" fmla="*/ f453 1 f251"/>
              <a:gd name="f598" fmla="*/ f454 1 f251"/>
              <a:gd name="f599" fmla="*/ f455 1 f252"/>
              <a:gd name="f600" fmla="*/ f456 1 f252"/>
              <a:gd name="f601" fmla="*/ f457 1 f252"/>
              <a:gd name="f602" fmla="*/ f458 1 f251"/>
              <a:gd name="f603" fmla="*/ f459 1 f252"/>
              <a:gd name="f604" fmla="*/ f460 1 f251"/>
              <a:gd name="f605" fmla="*/ f461 1 f251"/>
              <a:gd name="f606" fmla="*/ f462 1 f251"/>
              <a:gd name="f607" fmla="*/ f463 1 f252"/>
              <a:gd name="f608" fmla="*/ f464 1 f252"/>
              <a:gd name="f609" fmla="*/ f465 1 f252"/>
              <a:gd name="f610" fmla="*/ f466 1 f251"/>
              <a:gd name="f611" fmla="*/ f467 1 f252"/>
              <a:gd name="f612" fmla="*/ f468 1 f251"/>
              <a:gd name="f613" fmla="*/ f469 1 f251"/>
              <a:gd name="f614" fmla="*/ f470 1 f251"/>
              <a:gd name="f615" fmla="*/ f471 1 f252"/>
              <a:gd name="f616" fmla="*/ f472 1 f252"/>
              <a:gd name="f617" fmla="*/ f473 1 f252"/>
              <a:gd name="f618" fmla="*/ f474 1 f251"/>
              <a:gd name="f619" fmla="*/ f475 1 f252"/>
              <a:gd name="f620" fmla="*/ f476 1 f251"/>
              <a:gd name="f621" fmla="*/ f477 1 f251"/>
              <a:gd name="f622" fmla="*/ f478 1 f251"/>
              <a:gd name="f623" fmla="*/ f479 1 f252"/>
              <a:gd name="f624" fmla="*/ f480 1 f252"/>
              <a:gd name="f625" fmla="*/ f481 1 f252"/>
              <a:gd name="f626" fmla="*/ f482 1 f251"/>
              <a:gd name="f627" fmla="*/ f483 1 f252"/>
              <a:gd name="f628" fmla="*/ f484 1 f251"/>
              <a:gd name="f629" fmla="*/ f485 1 f251"/>
              <a:gd name="f630" fmla="*/ f486 1 f251"/>
              <a:gd name="f631" fmla="*/ f487 1 f252"/>
              <a:gd name="f632" fmla="*/ f488 1 f252"/>
              <a:gd name="f633" fmla="*/ f489 1 f252"/>
              <a:gd name="f634" fmla="*/ f490 1 f251"/>
              <a:gd name="f635" fmla="*/ f491 1 f252"/>
              <a:gd name="f636" fmla="*/ f492 1 f251"/>
              <a:gd name="f637" fmla="*/ f493 1 f251"/>
              <a:gd name="f638" fmla="*/ f494 1 f251"/>
              <a:gd name="f639" fmla="*/ f495 1 f252"/>
              <a:gd name="f640" fmla="*/ f496 1 f252"/>
              <a:gd name="f641" fmla="*/ f497 1 f252"/>
              <a:gd name="f642" fmla="*/ f498 1 f251"/>
              <a:gd name="f643" fmla="*/ f499 1 f252"/>
              <a:gd name="f644" fmla="*/ f500 1 f251"/>
              <a:gd name="f645" fmla="*/ f501 1 f251"/>
              <a:gd name="f646" fmla="*/ f502 1 f251"/>
              <a:gd name="f647" fmla="*/ f503 1 f252"/>
              <a:gd name="f648" fmla="*/ f504 1 f252"/>
              <a:gd name="f649" fmla="*/ f505 1 f252"/>
              <a:gd name="f650" fmla="*/ f506 1 f251"/>
              <a:gd name="f651" fmla="*/ f507 1 f252"/>
              <a:gd name="f652" fmla="*/ f508 1 f251"/>
              <a:gd name="f653" fmla="*/ f509 1 f251"/>
              <a:gd name="f654" fmla="*/ f510 1 f251"/>
              <a:gd name="f655" fmla="*/ f511 1 f252"/>
              <a:gd name="f656" fmla="*/ f512 1 f252"/>
              <a:gd name="f657" fmla="*/ f513 1 f252"/>
              <a:gd name="f658" fmla="*/ f514 1 f251"/>
              <a:gd name="f659" fmla="*/ f515 1 f252"/>
              <a:gd name="f660" fmla="*/ f516 1 f251"/>
              <a:gd name="f661" fmla="*/ f517 1 f251"/>
              <a:gd name="f662" fmla="*/ f518 1 f251"/>
              <a:gd name="f663" fmla="*/ f519 1 f252"/>
              <a:gd name="f664" fmla="*/ f520 1 f252"/>
              <a:gd name="f665" fmla="*/ f521 1 f252"/>
              <a:gd name="f666" fmla="*/ f522 1 f251"/>
              <a:gd name="f667" fmla="*/ f523 1 f252"/>
              <a:gd name="f668" fmla="*/ f524 1 f251"/>
              <a:gd name="f669" fmla="*/ f525 1 f251"/>
              <a:gd name="f670" fmla="*/ f526 1 f251"/>
              <a:gd name="f671" fmla="*/ f527 1 f252"/>
              <a:gd name="f672" fmla="*/ f528 1 f252"/>
              <a:gd name="f673" fmla="*/ f529 1 f252"/>
              <a:gd name="f674" fmla="*/ f530 1 f251"/>
              <a:gd name="f675" fmla="*/ f531 1 f252"/>
              <a:gd name="f676" fmla="*/ f532 f246 1"/>
              <a:gd name="f677" fmla="*/ f533 f246 1"/>
              <a:gd name="f678" fmla="*/ f535 f247 1"/>
              <a:gd name="f679" fmla="*/ f534 f247 1"/>
              <a:gd name="f680" fmla="*/ f537 f246 1"/>
              <a:gd name="f681" fmla="*/ f538 f247 1"/>
              <a:gd name="f682" fmla="*/ f539 f246 1"/>
              <a:gd name="f683" fmla="*/ f540 f246 1"/>
              <a:gd name="f684" fmla="*/ f541 f247 1"/>
              <a:gd name="f685" fmla="*/ f542 f246 1"/>
              <a:gd name="f686" fmla="*/ f543 f247 1"/>
              <a:gd name="f687" fmla="*/ f544 f247 1"/>
              <a:gd name="f688" fmla="*/ f545 f246 1"/>
              <a:gd name="f689" fmla="*/ f546 f247 1"/>
              <a:gd name="f690" fmla="*/ f547 f246 1"/>
              <a:gd name="f691" fmla="*/ f548 f246 1"/>
              <a:gd name="f692" fmla="*/ f549 f246 1"/>
              <a:gd name="f693" fmla="*/ f550 f247 1"/>
              <a:gd name="f694" fmla="*/ f551 f247 1"/>
              <a:gd name="f695" fmla="*/ f552 f247 1"/>
              <a:gd name="f696" fmla="*/ f553 f246 1"/>
              <a:gd name="f697" fmla="*/ f554 f247 1"/>
              <a:gd name="f698" fmla="*/ f555 f246 1"/>
              <a:gd name="f699" fmla="*/ f556 f246 1"/>
              <a:gd name="f700" fmla="*/ f557 f246 1"/>
              <a:gd name="f701" fmla="*/ f558 f247 1"/>
              <a:gd name="f702" fmla="*/ f559 f247 1"/>
              <a:gd name="f703" fmla="*/ f560 f247 1"/>
              <a:gd name="f704" fmla="*/ f561 f246 1"/>
              <a:gd name="f705" fmla="*/ f562 f247 1"/>
              <a:gd name="f706" fmla="*/ f563 f246 1"/>
              <a:gd name="f707" fmla="*/ f564 f246 1"/>
              <a:gd name="f708" fmla="*/ f565 f246 1"/>
              <a:gd name="f709" fmla="*/ f566 f247 1"/>
              <a:gd name="f710" fmla="*/ f567 f246 1"/>
              <a:gd name="f711" fmla="*/ f568 f247 1"/>
              <a:gd name="f712" fmla="*/ f569 f247 1"/>
              <a:gd name="f713" fmla="*/ f570 f246 1"/>
              <a:gd name="f714" fmla="*/ f571 f247 1"/>
              <a:gd name="f715" fmla="*/ f572 f246 1"/>
              <a:gd name="f716" fmla="*/ f573 f246 1"/>
              <a:gd name="f717" fmla="*/ f574 f246 1"/>
              <a:gd name="f718" fmla="*/ f575 f247 1"/>
              <a:gd name="f719" fmla="*/ f576 f247 1"/>
              <a:gd name="f720" fmla="*/ f577 f247 1"/>
              <a:gd name="f721" fmla="*/ f578 f246 1"/>
              <a:gd name="f722" fmla="*/ f579 f247 1"/>
              <a:gd name="f723" fmla="*/ f580 f246 1"/>
              <a:gd name="f724" fmla="*/ f581 f246 1"/>
              <a:gd name="f725" fmla="*/ f582 f246 1"/>
              <a:gd name="f726" fmla="*/ f583 f247 1"/>
              <a:gd name="f727" fmla="*/ f584 f247 1"/>
              <a:gd name="f728" fmla="*/ f585 f247 1"/>
              <a:gd name="f729" fmla="*/ f586 f246 1"/>
              <a:gd name="f730" fmla="*/ f587 f247 1"/>
              <a:gd name="f731" fmla="*/ f588 f246 1"/>
              <a:gd name="f732" fmla="*/ f589 f246 1"/>
              <a:gd name="f733" fmla="*/ f590 f246 1"/>
              <a:gd name="f734" fmla="*/ f591 f247 1"/>
              <a:gd name="f735" fmla="*/ f592 f247 1"/>
              <a:gd name="f736" fmla="*/ f593 f247 1"/>
              <a:gd name="f737" fmla="*/ f594 f246 1"/>
              <a:gd name="f738" fmla="*/ f595 f247 1"/>
              <a:gd name="f739" fmla="*/ f596 f246 1"/>
              <a:gd name="f740" fmla="*/ f597 f246 1"/>
              <a:gd name="f741" fmla="*/ f598 f246 1"/>
              <a:gd name="f742" fmla="*/ f599 f247 1"/>
              <a:gd name="f743" fmla="*/ f600 f247 1"/>
              <a:gd name="f744" fmla="*/ f601 f247 1"/>
              <a:gd name="f745" fmla="*/ f602 f246 1"/>
              <a:gd name="f746" fmla="*/ f603 f247 1"/>
              <a:gd name="f747" fmla="*/ f604 f246 1"/>
              <a:gd name="f748" fmla="*/ f605 f246 1"/>
              <a:gd name="f749" fmla="*/ f606 f246 1"/>
              <a:gd name="f750" fmla="*/ f607 f247 1"/>
              <a:gd name="f751" fmla="*/ f608 f247 1"/>
              <a:gd name="f752" fmla="*/ f609 f247 1"/>
              <a:gd name="f753" fmla="*/ f610 f246 1"/>
              <a:gd name="f754" fmla="*/ f611 f247 1"/>
              <a:gd name="f755" fmla="*/ f612 f246 1"/>
              <a:gd name="f756" fmla="*/ f613 f246 1"/>
              <a:gd name="f757" fmla="*/ f614 f246 1"/>
              <a:gd name="f758" fmla="*/ f615 f247 1"/>
              <a:gd name="f759" fmla="*/ f616 f247 1"/>
              <a:gd name="f760" fmla="*/ f617 f247 1"/>
              <a:gd name="f761" fmla="*/ f618 f246 1"/>
              <a:gd name="f762" fmla="*/ f619 f247 1"/>
              <a:gd name="f763" fmla="*/ f620 f246 1"/>
              <a:gd name="f764" fmla="*/ f621 f246 1"/>
              <a:gd name="f765" fmla="*/ f622 f246 1"/>
              <a:gd name="f766" fmla="*/ f623 f247 1"/>
              <a:gd name="f767" fmla="*/ f624 f247 1"/>
              <a:gd name="f768" fmla="*/ f625 f247 1"/>
              <a:gd name="f769" fmla="*/ f626 f246 1"/>
              <a:gd name="f770" fmla="*/ f627 f247 1"/>
              <a:gd name="f771" fmla="*/ f628 f246 1"/>
              <a:gd name="f772" fmla="*/ f629 f246 1"/>
              <a:gd name="f773" fmla="*/ f630 f246 1"/>
              <a:gd name="f774" fmla="*/ f631 f247 1"/>
              <a:gd name="f775" fmla="*/ f632 f247 1"/>
              <a:gd name="f776" fmla="*/ f633 f247 1"/>
              <a:gd name="f777" fmla="*/ f634 f246 1"/>
              <a:gd name="f778" fmla="*/ f635 f247 1"/>
              <a:gd name="f779" fmla="*/ f636 f246 1"/>
              <a:gd name="f780" fmla="*/ f637 f246 1"/>
              <a:gd name="f781" fmla="*/ f638 f246 1"/>
              <a:gd name="f782" fmla="*/ f639 f247 1"/>
              <a:gd name="f783" fmla="*/ f640 f247 1"/>
              <a:gd name="f784" fmla="*/ f641 f247 1"/>
              <a:gd name="f785" fmla="*/ f642 f246 1"/>
              <a:gd name="f786" fmla="*/ f643 f247 1"/>
              <a:gd name="f787" fmla="*/ f644 f246 1"/>
              <a:gd name="f788" fmla="*/ f645 f246 1"/>
              <a:gd name="f789" fmla="*/ f646 f246 1"/>
              <a:gd name="f790" fmla="*/ f647 f247 1"/>
              <a:gd name="f791" fmla="*/ f648 f247 1"/>
              <a:gd name="f792" fmla="*/ f649 f247 1"/>
              <a:gd name="f793" fmla="*/ f650 f246 1"/>
              <a:gd name="f794" fmla="*/ f651 f247 1"/>
              <a:gd name="f795" fmla="*/ f652 f246 1"/>
              <a:gd name="f796" fmla="*/ f653 f246 1"/>
              <a:gd name="f797" fmla="*/ f654 f246 1"/>
              <a:gd name="f798" fmla="*/ f655 f247 1"/>
              <a:gd name="f799" fmla="*/ f656 f247 1"/>
              <a:gd name="f800" fmla="*/ f657 f247 1"/>
              <a:gd name="f801" fmla="*/ f658 f246 1"/>
              <a:gd name="f802" fmla="*/ f659 f247 1"/>
              <a:gd name="f803" fmla="*/ f660 f246 1"/>
              <a:gd name="f804" fmla="*/ f661 f246 1"/>
              <a:gd name="f805" fmla="*/ f662 f246 1"/>
              <a:gd name="f806" fmla="*/ f663 f247 1"/>
              <a:gd name="f807" fmla="*/ f664 f247 1"/>
              <a:gd name="f808" fmla="*/ f665 f247 1"/>
              <a:gd name="f809" fmla="*/ f666 f246 1"/>
              <a:gd name="f810" fmla="*/ f667 f247 1"/>
              <a:gd name="f811" fmla="*/ f668 f246 1"/>
              <a:gd name="f812" fmla="*/ f669 f246 1"/>
              <a:gd name="f813" fmla="*/ f670 f246 1"/>
              <a:gd name="f814" fmla="*/ f671 f247 1"/>
              <a:gd name="f815" fmla="*/ f672 f247 1"/>
              <a:gd name="f816" fmla="*/ f673 f247 1"/>
              <a:gd name="f817" fmla="*/ f674 f246 1"/>
              <a:gd name="f818" fmla="*/ f675 f2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6">
                <a:pos x="f680" y="f681"/>
              </a:cxn>
              <a:cxn ang="f536">
                <a:pos x="f682" y="f681"/>
              </a:cxn>
              <a:cxn ang="f536">
                <a:pos x="f683" y="f684"/>
              </a:cxn>
              <a:cxn ang="f536">
                <a:pos x="f685" y="f686"/>
              </a:cxn>
              <a:cxn ang="f536">
                <a:pos x="f685" y="f687"/>
              </a:cxn>
              <a:cxn ang="f536">
                <a:pos x="f688" y="f689"/>
              </a:cxn>
              <a:cxn ang="f536">
                <a:pos x="f690" y="f681"/>
              </a:cxn>
              <a:cxn ang="f536">
                <a:pos x="f691" y="f681"/>
              </a:cxn>
              <a:cxn ang="f536">
                <a:pos x="f692" y="f693"/>
              </a:cxn>
              <a:cxn ang="f536">
                <a:pos x="f685" y="f694"/>
              </a:cxn>
              <a:cxn ang="f536">
                <a:pos x="f685" y="f695"/>
              </a:cxn>
              <a:cxn ang="f536">
                <a:pos x="f696" y="f697"/>
              </a:cxn>
              <a:cxn ang="f536">
                <a:pos x="f698" y="f681"/>
              </a:cxn>
              <a:cxn ang="f536">
                <a:pos x="f699" y="f681"/>
              </a:cxn>
              <a:cxn ang="f536">
                <a:pos x="f700" y="f701"/>
              </a:cxn>
              <a:cxn ang="f536">
                <a:pos x="f685" y="f702"/>
              </a:cxn>
              <a:cxn ang="f536">
                <a:pos x="f685" y="f703"/>
              </a:cxn>
              <a:cxn ang="f536">
                <a:pos x="f704" y="f705"/>
              </a:cxn>
              <a:cxn ang="f536">
                <a:pos x="f706" y="f681"/>
              </a:cxn>
              <a:cxn ang="f536">
                <a:pos x="f707" y="f681"/>
              </a:cxn>
              <a:cxn ang="f536">
                <a:pos x="f708" y="f709"/>
              </a:cxn>
              <a:cxn ang="f536">
                <a:pos x="f710" y="f711"/>
              </a:cxn>
              <a:cxn ang="f536">
                <a:pos x="f710" y="f712"/>
              </a:cxn>
              <a:cxn ang="f536">
                <a:pos x="f713" y="f714"/>
              </a:cxn>
              <a:cxn ang="f536">
                <a:pos x="f715" y="f681"/>
              </a:cxn>
              <a:cxn ang="f536">
                <a:pos x="f716" y="f681"/>
              </a:cxn>
              <a:cxn ang="f536">
                <a:pos x="f717" y="f718"/>
              </a:cxn>
              <a:cxn ang="f536">
                <a:pos x="f710" y="f719"/>
              </a:cxn>
              <a:cxn ang="f536">
                <a:pos x="f710" y="f720"/>
              </a:cxn>
              <a:cxn ang="f536">
                <a:pos x="f721" y="f722"/>
              </a:cxn>
              <a:cxn ang="f536">
                <a:pos x="f723" y="f681"/>
              </a:cxn>
              <a:cxn ang="f536">
                <a:pos x="f724" y="f681"/>
              </a:cxn>
              <a:cxn ang="f536">
                <a:pos x="f725" y="f726"/>
              </a:cxn>
              <a:cxn ang="f536">
                <a:pos x="f710" y="f727"/>
              </a:cxn>
              <a:cxn ang="f536">
                <a:pos x="f710" y="f728"/>
              </a:cxn>
              <a:cxn ang="f536">
                <a:pos x="f729" y="f730"/>
              </a:cxn>
              <a:cxn ang="f536">
                <a:pos x="f731" y="f681"/>
              </a:cxn>
              <a:cxn ang="f536">
                <a:pos x="f732" y="f681"/>
              </a:cxn>
              <a:cxn ang="f536">
                <a:pos x="f733" y="f734"/>
              </a:cxn>
              <a:cxn ang="f536">
                <a:pos x="f710" y="f735"/>
              </a:cxn>
              <a:cxn ang="f536">
                <a:pos x="f710" y="f736"/>
              </a:cxn>
              <a:cxn ang="f536">
                <a:pos x="f737" y="f738"/>
              </a:cxn>
              <a:cxn ang="f536">
                <a:pos x="f739" y="f681"/>
              </a:cxn>
              <a:cxn ang="f536">
                <a:pos x="f740" y="f681"/>
              </a:cxn>
              <a:cxn ang="f536">
                <a:pos x="f741" y="f742"/>
              </a:cxn>
              <a:cxn ang="f536">
                <a:pos x="f710" y="f743"/>
              </a:cxn>
              <a:cxn ang="f536">
                <a:pos x="f710" y="f744"/>
              </a:cxn>
              <a:cxn ang="f536">
                <a:pos x="f745" y="f746"/>
              </a:cxn>
              <a:cxn ang="f536">
                <a:pos x="f747" y="f681"/>
              </a:cxn>
              <a:cxn ang="f536">
                <a:pos x="f748" y="f681"/>
              </a:cxn>
              <a:cxn ang="f536">
                <a:pos x="f749" y="f750"/>
              </a:cxn>
              <a:cxn ang="f536">
                <a:pos x="f710" y="f751"/>
              </a:cxn>
              <a:cxn ang="f536">
                <a:pos x="f710" y="f752"/>
              </a:cxn>
              <a:cxn ang="f536">
                <a:pos x="f753" y="f754"/>
              </a:cxn>
              <a:cxn ang="f536">
                <a:pos x="f755" y="f681"/>
              </a:cxn>
              <a:cxn ang="f536">
                <a:pos x="f756" y="f681"/>
              </a:cxn>
              <a:cxn ang="f536">
                <a:pos x="f757" y="f758"/>
              </a:cxn>
              <a:cxn ang="f536">
                <a:pos x="f710" y="f759"/>
              </a:cxn>
              <a:cxn ang="f536">
                <a:pos x="f710" y="f760"/>
              </a:cxn>
              <a:cxn ang="f536">
                <a:pos x="f761" y="f762"/>
              </a:cxn>
              <a:cxn ang="f536">
                <a:pos x="f763" y="f681"/>
              </a:cxn>
              <a:cxn ang="f536">
                <a:pos x="f764" y="f681"/>
              </a:cxn>
              <a:cxn ang="f536">
                <a:pos x="f765" y="f766"/>
              </a:cxn>
              <a:cxn ang="f536">
                <a:pos x="f710" y="f767"/>
              </a:cxn>
              <a:cxn ang="f536">
                <a:pos x="f710" y="f768"/>
              </a:cxn>
              <a:cxn ang="f536">
                <a:pos x="f769" y="f770"/>
              </a:cxn>
              <a:cxn ang="f536">
                <a:pos x="f771" y="f681"/>
              </a:cxn>
              <a:cxn ang="f536">
                <a:pos x="f772" y="f681"/>
              </a:cxn>
              <a:cxn ang="f536">
                <a:pos x="f773" y="f774"/>
              </a:cxn>
              <a:cxn ang="f536">
                <a:pos x="f710" y="f775"/>
              </a:cxn>
              <a:cxn ang="f536">
                <a:pos x="f710" y="f776"/>
              </a:cxn>
              <a:cxn ang="f536">
                <a:pos x="f777" y="f778"/>
              </a:cxn>
              <a:cxn ang="f536">
                <a:pos x="f779" y="f681"/>
              </a:cxn>
              <a:cxn ang="f536">
                <a:pos x="f780" y="f681"/>
              </a:cxn>
              <a:cxn ang="f536">
                <a:pos x="f781" y="f782"/>
              </a:cxn>
              <a:cxn ang="f536">
                <a:pos x="f710" y="f783"/>
              </a:cxn>
              <a:cxn ang="f536">
                <a:pos x="f710" y="f784"/>
              </a:cxn>
              <a:cxn ang="f536">
                <a:pos x="f785" y="f786"/>
              </a:cxn>
              <a:cxn ang="f536">
                <a:pos x="f787" y="f681"/>
              </a:cxn>
              <a:cxn ang="f536">
                <a:pos x="f788" y="f681"/>
              </a:cxn>
              <a:cxn ang="f536">
                <a:pos x="f789" y="f790"/>
              </a:cxn>
              <a:cxn ang="f536">
                <a:pos x="f710" y="f791"/>
              </a:cxn>
              <a:cxn ang="f536">
                <a:pos x="f710" y="f792"/>
              </a:cxn>
              <a:cxn ang="f536">
                <a:pos x="f793" y="f794"/>
              </a:cxn>
              <a:cxn ang="f536">
                <a:pos x="f795" y="f681"/>
              </a:cxn>
              <a:cxn ang="f536">
                <a:pos x="f796" y="f681"/>
              </a:cxn>
              <a:cxn ang="f536">
                <a:pos x="f797" y="f798"/>
              </a:cxn>
              <a:cxn ang="f536">
                <a:pos x="f710" y="f799"/>
              </a:cxn>
              <a:cxn ang="f536">
                <a:pos x="f710" y="f800"/>
              </a:cxn>
              <a:cxn ang="f536">
                <a:pos x="f801" y="f802"/>
              </a:cxn>
              <a:cxn ang="f536">
                <a:pos x="f803" y="f681"/>
              </a:cxn>
              <a:cxn ang="f536">
                <a:pos x="f804" y="f681"/>
              </a:cxn>
              <a:cxn ang="f536">
                <a:pos x="f805" y="f806"/>
              </a:cxn>
              <a:cxn ang="f536">
                <a:pos x="f710" y="f807"/>
              </a:cxn>
              <a:cxn ang="f536">
                <a:pos x="f710" y="f808"/>
              </a:cxn>
              <a:cxn ang="f536">
                <a:pos x="f809" y="f810"/>
              </a:cxn>
              <a:cxn ang="f536">
                <a:pos x="f811" y="f681"/>
              </a:cxn>
              <a:cxn ang="f536">
                <a:pos x="f812" y="f681"/>
              </a:cxn>
              <a:cxn ang="f536">
                <a:pos x="f813" y="f814"/>
              </a:cxn>
              <a:cxn ang="f536">
                <a:pos x="f710" y="f815"/>
              </a:cxn>
              <a:cxn ang="f536">
                <a:pos x="f710" y="f816"/>
              </a:cxn>
              <a:cxn ang="f536">
                <a:pos x="f817" y="f818"/>
              </a:cxn>
            </a:cxnLst>
            <a:rect l="f676" t="f679" r="f677" b="f678"/>
            <a:pathLst>
              <a:path w="2242827" h="2102966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7"/>
                  <a:pt x="f14" y="f7"/>
                </a:cubicBezTo>
                <a:lnTo>
                  <a:pt x="f14" y="f15"/>
                </a:lnTo>
                <a:cubicBezTo>
                  <a:pt x="f16" y="f15"/>
                  <a:pt x="f17" y="f18"/>
                  <a:pt x="f19" y="f20"/>
                </a:cubicBezTo>
                <a:close/>
                <a:moveTo>
                  <a:pt x="f21" y="f5"/>
                </a:moveTo>
                <a:lnTo>
                  <a:pt x="f22" y="f5"/>
                </a:lnTo>
                <a:lnTo>
                  <a:pt x="f23" y="f24"/>
                </a:lnTo>
                <a:cubicBezTo>
                  <a:pt x="f25" y="f26"/>
                  <a:pt x="f27" y="f28"/>
                  <a:pt x="f14" y="f28"/>
                </a:cubicBezTo>
                <a:lnTo>
                  <a:pt x="f14" y="f29"/>
                </a:lnTo>
                <a:cubicBezTo>
                  <a:pt x="f30" y="f29"/>
                  <a:pt x="f31" y="f32"/>
                  <a:pt x="f33" y="f34"/>
                </a:cubicBezTo>
                <a:close/>
                <a:moveTo>
                  <a:pt x="f35" y="f5"/>
                </a:moveTo>
                <a:lnTo>
                  <a:pt x="f36" y="f5"/>
                </a:lnTo>
                <a:lnTo>
                  <a:pt x="f37" y="f38"/>
                </a:lnTo>
                <a:cubicBezTo>
                  <a:pt x="f39" y="f40"/>
                  <a:pt x="f41" y="f42"/>
                  <a:pt x="f14" y="f42"/>
                </a:cubicBezTo>
                <a:lnTo>
                  <a:pt x="f14" y="f43"/>
                </a:lnTo>
                <a:cubicBezTo>
                  <a:pt x="f44" y="f43"/>
                  <a:pt x="f45" y="f46"/>
                  <a:pt x="f47" y="f48"/>
                </a:cubicBezTo>
                <a:close/>
                <a:moveTo>
                  <a:pt x="f49" y="f5"/>
                </a:moveTo>
                <a:lnTo>
                  <a:pt x="f50" y="f5"/>
                </a:lnTo>
                <a:lnTo>
                  <a:pt x="f51" y="f52"/>
                </a:lnTo>
                <a:cubicBezTo>
                  <a:pt x="f53" y="f54"/>
                  <a:pt x="f55" y="f56"/>
                  <a:pt x="f5" y="f56"/>
                </a:cubicBezTo>
                <a:lnTo>
                  <a:pt x="f5" y="f57"/>
                </a:lnTo>
                <a:cubicBezTo>
                  <a:pt x="f58" y="f57"/>
                  <a:pt x="f59" y="f60"/>
                  <a:pt x="f61" y="f62"/>
                </a:cubicBezTo>
                <a:close/>
                <a:moveTo>
                  <a:pt x="f63" y="f5"/>
                </a:moveTo>
                <a:lnTo>
                  <a:pt x="f64" y="f5"/>
                </a:lnTo>
                <a:lnTo>
                  <a:pt x="f65" y="f66"/>
                </a:lnTo>
                <a:cubicBezTo>
                  <a:pt x="f67" y="f68"/>
                  <a:pt x="f69" y="f70"/>
                  <a:pt x="f5" y="f70"/>
                </a:cubicBezTo>
                <a:lnTo>
                  <a:pt x="f5" y="f71"/>
                </a:lnTo>
                <a:cubicBezTo>
                  <a:pt x="f72" y="f71"/>
                  <a:pt x="f73" y="f74"/>
                  <a:pt x="f75" y="f76"/>
                </a:cubicBezTo>
                <a:close/>
                <a:moveTo>
                  <a:pt x="f77" y="f5"/>
                </a:moveTo>
                <a:lnTo>
                  <a:pt x="f78" y="f5"/>
                </a:lnTo>
                <a:lnTo>
                  <a:pt x="f79" y="f80"/>
                </a:lnTo>
                <a:cubicBezTo>
                  <a:pt x="f81" y="f82"/>
                  <a:pt x="f83" y="f84"/>
                  <a:pt x="f5" y="f84"/>
                </a:cubicBezTo>
                <a:lnTo>
                  <a:pt x="f5" y="f85"/>
                </a:lnTo>
                <a:cubicBezTo>
                  <a:pt x="f86" y="f85"/>
                  <a:pt x="f87" y="f88"/>
                  <a:pt x="f89" y="f90"/>
                </a:cubicBezTo>
                <a:close/>
                <a:moveTo>
                  <a:pt x="f91" y="f5"/>
                </a:moveTo>
                <a:lnTo>
                  <a:pt x="f92" y="f5"/>
                </a:lnTo>
                <a:lnTo>
                  <a:pt x="f93" y="f94"/>
                </a:lnTo>
                <a:cubicBezTo>
                  <a:pt x="f95" y="f96"/>
                  <a:pt x="f97" y="f98"/>
                  <a:pt x="f5" y="f98"/>
                </a:cubicBezTo>
                <a:lnTo>
                  <a:pt x="f5" y="f99"/>
                </a:lnTo>
                <a:cubicBezTo>
                  <a:pt x="f100" y="f99"/>
                  <a:pt x="f101" y="f102"/>
                  <a:pt x="f103" y="f104"/>
                </a:cubicBezTo>
                <a:close/>
                <a:moveTo>
                  <a:pt x="f105" y="f5"/>
                </a:moveTo>
                <a:lnTo>
                  <a:pt x="f106" y="f5"/>
                </a:lnTo>
                <a:lnTo>
                  <a:pt x="f107" y="f108"/>
                </a:lnTo>
                <a:cubicBezTo>
                  <a:pt x="f109" y="f110"/>
                  <a:pt x="f111" y="f112"/>
                  <a:pt x="f5" y="f112"/>
                </a:cubicBezTo>
                <a:lnTo>
                  <a:pt x="f5" y="f113"/>
                </a:lnTo>
                <a:cubicBezTo>
                  <a:pt x="f114" y="f113"/>
                  <a:pt x="f115" y="f116"/>
                  <a:pt x="f117" y="f118"/>
                </a:cubicBezTo>
                <a:close/>
                <a:moveTo>
                  <a:pt x="f119" y="f5"/>
                </a:moveTo>
                <a:lnTo>
                  <a:pt x="f120" y="f5"/>
                </a:lnTo>
                <a:lnTo>
                  <a:pt x="f121" y="f122"/>
                </a:lnTo>
                <a:cubicBezTo>
                  <a:pt x="f123" y="f124"/>
                  <a:pt x="f125" y="f126"/>
                  <a:pt x="f5" y="f126"/>
                </a:cubicBezTo>
                <a:lnTo>
                  <a:pt x="f5" y="f127"/>
                </a:lnTo>
                <a:cubicBezTo>
                  <a:pt x="f128" y="f127"/>
                  <a:pt x="f129" y="f130"/>
                  <a:pt x="f131" y="f132"/>
                </a:cubicBezTo>
                <a:close/>
                <a:moveTo>
                  <a:pt x="f133" y="f5"/>
                </a:moveTo>
                <a:lnTo>
                  <a:pt x="f134" y="f5"/>
                </a:lnTo>
                <a:lnTo>
                  <a:pt x="f135" y="f136"/>
                </a:lnTo>
                <a:cubicBezTo>
                  <a:pt x="f137" y="f138"/>
                  <a:pt x="f139" y="f140"/>
                  <a:pt x="f5" y="f140"/>
                </a:cubicBezTo>
                <a:lnTo>
                  <a:pt x="f5" y="f141"/>
                </a:lnTo>
                <a:cubicBezTo>
                  <a:pt x="f142" y="f141"/>
                  <a:pt x="f143" y="f144"/>
                  <a:pt x="f145" y="f146"/>
                </a:cubicBezTo>
                <a:close/>
                <a:moveTo>
                  <a:pt x="f147" y="f5"/>
                </a:moveTo>
                <a:lnTo>
                  <a:pt x="f148" y="f5"/>
                </a:lnTo>
                <a:lnTo>
                  <a:pt x="f149" y="f150"/>
                </a:lnTo>
                <a:cubicBezTo>
                  <a:pt x="f151" y="f152"/>
                  <a:pt x="f153" y="f154"/>
                  <a:pt x="f5" y="f154"/>
                </a:cubicBezTo>
                <a:lnTo>
                  <a:pt x="f5" y="f155"/>
                </a:lnTo>
                <a:cubicBezTo>
                  <a:pt x="f156" y="f155"/>
                  <a:pt x="f157" y="f158"/>
                  <a:pt x="f159" y="f160"/>
                </a:cubicBezTo>
                <a:close/>
                <a:moveTo>
                  <a:pt x="f161" y="f5"/>
                </a:moveTo>
                <a:lnTo>
                  <a:pt x="f162" y="f5"/>
                </a:lnTo>
                <a:lnTo>
                  <a:pt x="f163" y="f164"/>
                </a:lnTo>
                <a:cubicBezTo>
                  <a:pt x="f165" y="f166"/>
                  <a:pt x="f167" y="f168"/>
                  <a:pt x="f5" y="f168"/>
                </a:cubicBezTo>
                <a:lnTo>
                  <a:pt x="f5" y="f169"/>
                </a:lnTo>
                <a:cubicBezTo>
                  <a:pt x="f170" y="f169"/>
                  <a:pt x="f171" y="f172"/>
                  <a:pt x="f173" y="f174"/>
                </a:cubicBezTo>
                <a:close/>
                <a:moveTo>
                  <a:pt x="f175" y="f5"/>
                </a:moveTo>
                <a:lnTo>
                  <a:pt x="f176" y="f5"/>
                </a:lnTo>
                <a:lnTo>
                  <a:pt x="f177" y="f178"/>
                </a:lnTo>
                <a:cubicBezTo>
                  <a:pt x="f179" y="f180"/>
                  <a:pt x="f181" y="f182"/>
                  <a:pt x="f5" y="f182"/>
                </a:cubicBezTo>
                <a:lnTo>
                  <a:pt x="f5" y="f183"/>
                </a:lnTo>
                <a:cubicBezTo>
                  <a:pt x="f184" y="f183"/>
                  <a:pt x="f185" y="f186"/>
                  <a:pt x="f187" y="f188"/>
                </a:cubicBezTo>
                <a:close/>
                <a:moveTo>
                  <a:pt x="f189" y="f5"/>
                </a:moveTo>
                <a:lnTo>
                  <a:pt x="f190" y="f5"/>
                </a:lnTo>
                <a:lnTo>
                  <a:pt x="f191" y="f192"/>
                </a:lnTo>
                <a:cubicBezTo>
                  <a:pt x="f193" y="f194"/>
                  <a:pt x="f195" y="f196"/>
                  <a:pt x="f5" y="f196"/>
                </a:cubicBezTo>
                <a:lnTo>
                  <a:pt x="f5" y="f197"/>
                </a:lnTo>
                <a:cubicBezTo>
                  <a:pt x="f198" y="f197"/>
                  <a:pt x="f199" y="f200"/>
                  <a:pt x="f201" y="f202"/>
                </a:cubicBezTo>
                <a:close/>
                <a:moveTo>
                  <a:pt x="f203" y="f5"/>
                </a:moveTo>
                <a:lnTo>
                  <a:pt x="f204" y="f5"/>
                </a:lnTo>
                <a:lnTo>
                  <a:pt x="f205" y="f206"/>
                </a:lnTo>
                <a:cubicBezTo>
                  <a:pt x="f207" y="f208"/>
                  <a:pt x="f209" y="f210"/>
                  <a:pt x="f5" y="f210"/>
                </a:cubicBezTo>
                <a:lnTo>
                  <a:pt x="f5" y="f211"/>
                </a:lnTo>
                <a:cubicBezTo>
                  <a:pt x="f212" y="f211"/>
                  <a:pt x="f213" y="f214"/>
                  <a:pt x="f215" y="f216"/>
                </a:cubicBezTo>
                <a:close/>
                <a:moveTo>
                  <a:pt x="f217" y="f5"/>
                </a:moveTo>
                <a:lnTo>
                  <a:pt x="f218" y="f5"/>
                </a:lnTo>
                <a:lnTo>
                  <a:pt x="f219" y="f220"/>
                </a:lnTo>
                <a:cubicBezTo>
                  <a:pt x="f221" y="f222"/>
                  <a:pt x="f223" y="f224"/>
                  <a:pt x="f5" y="f224"/>
                </a:cubicBezTo>
                <a:lnTo>
                  <a:pt x="f5" y="f225"/>
                </a:lnTo>
                <a:cubicBezTo>
                  <a:pt x="f226" y="f225"/>
                  <a:pt x="f227" y="f228"/>
                  <a:pt x="f229" y="f230"/>
                </a:cubicBezTo>
                <a:close/>
                <a:moveTo>
                  <a:pt x="f231" y="f5"/>
                </a:moveTo>
                <a:lnTo>
                  <a:pt x="f232" y="f5"/>
                </a:lnTo>
                <a:lnTo>
                  <a:pt x="f233" y="f234"/>
                </a:lnTo>
                <a:cubicBezTo>
                  <a:pt x="f235" y="f236"/>
                  <a:pt x="f237" y="f238"/>
                  <a:pt x="f5" y="f238"/>
                </a:cubicBezTo>
                <a:lnTo>
                  <a:pt x="f5" y="f239"/>
                </a:lnTo>
                <a:cubicBezTo>
                  <a:pt x="f240" y="f239"/>
                  <a:pt x="f241" y="f242"/>
                  <a:pt x="f243" y="f244"/>
                </a:cubicBezTo>
                <a:close/>
              </a:path>
            </a:pathLst>
          </a:custGeom>
          <a:solidFill>
            <a:srgbClr val="EEF3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035666B-59A2-8E76-6E85-534A2EBBF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0936" y="755367"/>
            <a:ext cx="3931920" cy="1527048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12155DFD-58CA-135F-7934-08E6E4695E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27C0DAB3-8361-216A-25B8-9FEBC9D986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60936" y="2286000"/>
            <a:ext cx="393192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’image 2">
            <a:extLst>
              <a:ext uri="{FF2B5EF4-FFF2-40B4-BE49-F238E27FC236}">
                <a16:creationId xmlns:a16="http://schemas.microsoft.com/office/drawing/2014/main" id="{5FD0296C-2001-49A9-21D4-DADF40F5C13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62701" y="987423"/>
            <a:ext cx="6172200" cy="487362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4109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7526A-F2C1-454B-9EBB-2D8FA7639D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82E47-97F8-3294-9F8F-F8809CC315E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98650-2805-F326-D30B-61A62AC21CB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defRPr>
            </a:lvl1pPr>
          </a:lstStyle>
          <a:p>
            <a:fld id="{737BEFC9-46D7-AB4B-A78C-E2FDD0B9432A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D5380-2268-2F53-619B-0D53EC26F5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5F24D-F1BD-52CC-7321-966E62675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>
            <a:extLst>
              <a:ext uri="{FF2B5EF4-FFF2-40B4-BE49-F238E27FC236}">
                <a16:creationId xmlns:a16="http://schemas.microsoft.com/office/drawing/2014/main" id="{21A1C01C-5107-78DD-B6A1-0F0B31CEFA04}"/>
              </a:ext>
            </a:extLst>
          </p:cNvPr>
          <p:cNvGrpSpPr/>
          <p:nvPr/>
        </p:nvGrpSpPr>
        <p:grpSpPr>
          <a:xfrm>
            <a:off x="6452299" y="3405015"/>
            <a:ext cx="5739697" cy="3467971"/>
            <a:chOff x="6452299" y="3405015"/>
            <a:chExt cx="5739697" cy="3467971"/>
          </a:xfrm>
        </p:grpSpPr>
        <p:sp>
          <p:nvSpPr>
            <p:cNvPr id="3" name="Forme libre 7">
              <a:extLst>
                <a:ext uri="{FF2B5EF4-FFF2-40B4-BE49-F238E27FC236}">
                  <a16:creationId xmlns:a16="http://schemas.microsoft.com/office/drawing/2014/main" id="{EFD8E5B5-85DA-B50F-AF1A-37987DD3ED51}"/>
                </a:ext>
              </a:extLst>
            </p:cNvPr>
            <p:cNvSpPr/>
            <p:nvPr/>
          </p:nvSpPr>
          <p:spPr>
            <a:xfrm>
              <a:off x="6452299" y="3405015"/>
              <a:ext cx="2883158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8"/>
                <a:gd name="f7" fmla="val 1441"/>
                <a:gd name="f8" fmla="+- 0 0 -90"/>
                <a:gd name="f9" fmla="*/ f3 1 1198"/>
                <a:gd name="f10" fmla="*/ f4 1 1441"/>
                <a:gd name="f11" fmla="+- f7 0 f5"/>
                <a:gd name="f12" fmla="+- f6 0 f5"/>
                <a:gd name="f13" fmla="*/ f8 f0 1"/>
                <a:gd name="f14" fmla="*/ f12 1 1198"/>
                <a:gd name="f15" fmla="*/ f11 1 1441"/>
                <a:gd name="f16" fmla="*/ 1198 f12 1"/>
                <a:gd name="f17" fmla="*/ 0 f11 1"/>
                <a:gd name="f18" fmla="*/ 0 f12 1"/>
                <a:gd name="f19" fmla="*/ 1441 f11 1"/>
                <a:gd name="f20" fmla="*/ f13 1 f2"/>
                <a:gd name="f21" fmla="*/ f16 1 1198"/>
                <a:gd name="f22" fmla="*/ f17 1 1441"/>
                <a:gd name="f23" fmla="*/ f18 1 1198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8" h="1441">
                  <a:moveTo>
                    <a:pt x="f6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5CD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4" name="Forme libre 6">
              <a:extLst>
                <a:ext uri="{FF2B5EF4-FFF2-40B4-BE49-F238E27FC236}">
                  <a16:creationId xmlns:a16="http://schemas.microsoft.com/office/drawing/2014/main" id="{C55D77C8-8810-BD19-7F71-9920C229CE0E}"/>
                </a:ext>
              </a:extLst>
            </p:cNvPr>
            <p:cNvSpPr/>
            <p:nvPr/>
          </p:nvSpPr>
          <p:spPr>
            <a:xfrm>
              <a:off x="9318467" y="3405015"/>
              <a:ext cx="2873529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4"/>
                <a:gd name="f7" fmla="val 1441"/>
                <a:gd name="f8" fmla="+- 0 0 -90"/>
                <a:gd name="f9" fmla="*/ f3 1 1194"/>
                <a:gd name="f10" fmla="*/ f4 1 1441"/>
                <a:gd name="f11" fmla="+- f7 0 f5"/>
                <a:gd name="f12" fmla="+- f6 0 f5"/>
                <a:gd name="f13" fmla="*/ f8 f0 1"/>
                <a:gd name="f14" fmla="*/ f12 1 1194"/>
                <a:gd name="f15" fmla="*/ f11 1 1441"/>
                <a:gd name="f16" fmla="*/ 0 f12 1"/>
                <a:gd name="f17" fmla="*/ 0 f11 1"/>
                <a:gd name="f18" fmla="*/ 1194 f12 1"/>
                <a:gd name="f19" fmla="*/ 1441 f11 1"/>
                <a:gd name="f20" fmla="*/ f13 1 f2"/>
                <a:gd name="f21" fmla="*/ f16 1 1194"/>
                <a:gd name="f22" fmla="*/ f17 1 1441"/>
                <a:gd name="f23" fmla="*/ f18 1 1194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4" h="1441">
                  <a:moveTo>
                    <a:pt x="f5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DE8C8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grpSp>
        <p:nvGrpSpPr>
          <p:cNvPr id="5" name="Groupe 8">
            <a:extLst>
              <a:ext uri="{FF2B5EF4-FFF2-40B4-BE49-F238E27FC236}">
                <a16:creationId xmlns:a16="http://schemas.microsoft.com/office/drawing/2014/main" id="{527B8590-EF04-9B29-AE8E-66E57A67EC4D}"/>
              </a:ext>
            </a:extLst>
          </p:cNvPr>
          <p:cNvGrpSpPr/>
          <p:nvPr/>
        </p:nvGrpSpPr>
        <p:grpSpPr>
          <a:xfrm>
            <a:off x="6465612" y="0"/>
            <a:ext cx="5739698" cy="3467971"/>
            <a:chOff x="6465612" y="0"/>
            <a:chExt cx="5739698" cy="3467971"/>
          </a:xfrm>
        </p:grpSpPr>
        <p:sp>
          <p:nvSpPr>
            <p:cNvPr id="6" name="Forme libre 7">
              <a:extLst>
                <a:ext uri="{FF2B5EF4-FFF2-40B4-BE49-F238E27FC236}">
                  <a16:creationId xmlns:a16="http://schemas.microsoft.com/office/drawing/2014/main" id="{A2939717-F589-F283-23BF-207623E9BD17}"/>
                </a:ext>
              </a:extLst>
            </p:cNvPr>
            <p:cNvSpPr/>
            <p:nvPr/>
          </p:nvSpPr>
          <p:spPr>
            <a:xfrm flipH="1" flipV="1">
              <a:off x="9322152" y="0"/>
              <a:ext cx="2883158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8"/>
                <a:gd name="f7" fmla="val 1441"/>
                <a:gd name="f8" fmla="+- 0 0 -90"/>
                <a:gd name="f9" fmla="*/ f3 1 1198"/>
                <a:gd name="f10" fmla="*/ f4 1 1441"/>
                <a:gd name="f11" fmla="+- f7 0 f5"/>
                <a:gd name="f12" fmla="+- f6 0 f5"/>
                <a:gd name="f13" fmla="*/ f8 f0 1"/>
                <a:gd name="f14" fmla="*/ f12 1 1198"/>
                <a:gd name="f15" fmla="*/ f11 1 1441"/>
                <a:gd name="f16" fmla="*/ 1198 f12 1"/>
                <a:gd name="f17" fmla="*/ 0 f11 1"/>
                <a:gd name="f18" fmla="*/ 0 f12 1"/>
                <a:gd name="f19" fmla="*/ 1441 f11 1"/>
                <a:gd name="f20" fmla="*/ f13 1 f2"/>
                <a:gd name="f21" fmla="*/ f16 1 1198"/>
                <a:gd name="f22" fmla="*/ f17 1 1441"/>
                <a:gd name="f23" fmla="*/ f18 1 1198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8" h="1441">
                  <a:moveTo>
                    <a:pt x="f6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D2D59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BBA6E72F-503D-1C15-9308-D2D85C58C9E3}"/>
                </a:ext>
              </a:extLst>
            </p:cNvPr>
            <p:cNvSpPr/>
            <p:nvPr/>
          </p:nvSpPr>
          <p:spPr>
            <a:xfrm flipH="1" flipV="1">
              <a:off x="6465612" y="0"/>
              <a:ext cx="2873529" cy="346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4"/>
                <a:gd name="f7" fmla="val 1441"/>
                <a:gd name="f8" fmla="+- 0 0 -90"/>
                <a:gd name="f9" fmla="*/ f3 1 1194"/>
                <a:gd name="f10" fmla="*/ f4 1 1441"/>
                <a:gd name="f11" fmla="+- f7 0 f5"/>
                <a:gd name="f12" fmla="+- f6 0 f5"/>
                <a:gd name="f13" fmla="*/ f8 f0 1"/>
                <a:gd name="f14" fmla="*/ f12 1 1194"/>
                <a:gd name="f15" fmla="*/ f11 1 1441"/>
                <a:gd name="f16" fmla="*/ 0 f12 1"/>
                <a:gd name="f17" fmla="*/ 0 f11 1"/>
                <a:gd name="f18" fmla="*/ 1194 f12 1"/>
                <a:gd name="f19" fmla="*/ 1441 f11 1"/>
                <a:gd name="f20" fmla="*/ f13 1 f2"/>
                <a:gd name="f21" fmla="*/ f16 1 1194"/>
                <a:gd name="f22" fmla="*/ f17 1 1441"/>
                <a:gd name="f23" fmla="*/ f18 1 1194"/>
                <a:gd name="f24" fmla="*/ f19 1 1441"/>
                <a:gd name="f25" fmla="*/ 0 1 f14"/>
                <a:gd name="f26" fmla="*/ f6 1 f14"/>
                <a:gd name="f27" fmla="*/ 0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1194" h="1441">
                  <a:moveTo>
                    <a:pt x="f5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CBE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sp>
        <p:nvSpPr>
          <p:cNvPr id="8" name="Image 2">
            <a:extLst>
              <a:ext uri="{FF2B5EF4-FFF2-40B4-BE49-F238E27FC236}">
                <a16:creationId xmlns:a16="http://schemas.microsoft.com/office/drawing/2014/main" id="{9DD459A6-98E5-BF22-8BB9-26118C44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60"/>
            <a:ext cx="775018" cy="775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1"/>
              <a:gd name="f8" fmla="val 601527"/>
              <a:gd name="f9" fmla="val 173494"/>
              <a:gd name="f10" fmla="+- 0 0 -90"/>
              <a:gd name="f11" fmla="*/ f3 1 775021"/>
              <a:gd name="f12" fmla="*/ f4 1 775021"/>
              <a:gd name="f13" fmla="+- f6 0 f5"/>
              <a:gd name="f14" fmla="*/ f10 f0 1"/>
              <a:gd name="f15" fmla="*/ f13 1 775021"/>
              <a:gd name="f16" fmla="*/ 387511 f13 1"/>
              <a:gd name="f17" fmla="*/ 775021 f13 1"/>
              <a:gd name="f18" fmla="*/ 0 f13 1"/>
              <a:gd name="f19" fmla="*/ f14 1 f2"/>
              <a:gd name="f20" fmla="*/ f16 1 775021"/>
              <a:gd name="f21" fmla="*/ f17 1 775021"/>
              <a:gd name="f22" fmla="*/ f18 1 775021"/>
              <a:gd name="f23" fmla="*/ f5 1 f15"/>
              <a:gd name="f24" fmla="*/ f6 1 f15"/>
              <a:gd name="f25" fmla="+- f19 0 f1"/>
              <a:gd name="f26" fmla="*/ f20 1 f15"/>
              <a:gd name="f27" fmla="*/ f21 1 f15"/>
              <a:gd name="f28" fmla="*/ f22 1 f15"/>
              <a:gd name="f29" fmla="*/ f23 f11 1"/>
              <a:gd name="f30" fmla="*/ f24 f11 1"/>
              <a:gd name="f31" fmla="*/ f24 f12 1"/>
              <a:gd name="f32" fmla="*/ f23 f12 1"/>
              <a:gd name="f33" fmla="*/ f26 f11 1"/>
              <a:gd name="f34" fmla="*/ f27 f12 1"/>
              <a:gd name="f35" fmla="*/ f27 f11 1"/>
              <a:gd name="f36" fmla="*/ f26 f12 1"/>
              <a:gd name="f37" fmla="*/ f28 f12 1"/>
              <a:gd name="f38" fmla="*/ f2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3" y="f34"/>
              </a:cxn>
              <a:cxn ang="f25">
                <a:pos x="f35" y="f36"/>
              </a:cxn>
              <a:cxn ang="f25">
                <a:pos x="f33" y="f37"/>
              </a:cxn>
              <a:cxn ang="f25">
                <a:pos x="f38" y="f36"/>
              </a:cxn>
              <a:cxn ang="f25">
                <a:pos x="f33" y="f34"/>
              </a:cxn>
            </a:cxnLst>
            <a:rect l="f29" t="f32" r="f30" b="f31"/>
            <a:pathLst>
              <a:path w="775021" h="775021">
                <a:moveTo>
                  <a:pt x="f7" y="f6"/>
                </a:moveTo>
                <a:cubicBezTo>
                  <a:pt x="f8" y="f6"/>
                  <a:pt x="f6" y="f8"/>
                  <a:pt x="f6" y="f7"/>
                </a:cubicBezTo>
                <a:cubicBezTo>
                  <a:pt x="f6" y="f9"/>
                  <a:pt x="f8" y="f5"/>
                  <a:pt x="f7" y="f5"/>
                </a:cubicBezTo>
                <a:cubicBezTo>
                  <a:pt x="f9" y="f5"/>
                  <a:pt x="f5" y="f9"/>
                  <a:pt x="f5" y="f7"/>
                </a:cubicBezTo>
                <a:cubicBezTo>
                  <a:pt x="f5" y="f8"/>
                  <a:pt x="f9" y="f6"/>
                  <a:pt x="f7" y="f6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4F267F9-0E82-5624-498B-CBFEF37D16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6583680" cy="1531354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DBA4F15-BECB-53ED-AB49-7DC1FFEFDE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834640"/>
            <a:ext cx="6583680" cy="3207340"/>
          </a:xfrm>
        </p:spPr>
        <p:txBody>
          <a:bodyPr t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5F8EFD7A-935A-9200-9CC9-832A1BD695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67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2CFC09-AE58-D6BA-0A44-FE5F8DCAA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3390896"/>
            <a:ext cx="12216063" cy="3467103"/>
          </a:xfrm>
          <a:prstGeom prst="rect">
            <a:avLst/>
          </a:prstGeom>
          <a:solidFill>
            <a:srgbClr val="D2D5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CD708D-0F7C-8550-F486-115CFC96A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332512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grpSp>
        <p:nvGrpSpPr>
          <p:cNvPr id="4" name="Groupe 17">
            <a:extLst>
              <a:ext uri="{FF2B5EF4-FFF2-40B4-BE49-F238E27FC236}">
                <a16:creationId xmlns:a16="http://schemas.microsoft.com/office/drawing/2014/main" id="{B0061509-9481-D922-253C-013C73417FB3}"/>
              </a:ext>
            </a:extLst>
          </p:cNvPr>
          <p:cNvGrpSpPr/>
          <p:nvPr/>
        </p:nvGrpSpPr>
        <p:grpSpPr>
          <a:xfrm>
            <a:off x="9353553" y="0"/>
            <a:ext cx="2838453" cy="2857957"/>
            <a:chOff x="9353553" y="0"/>
            <a:chExt cx="2838453" cy="2857957"/>
          </a:xfrm>
        </p:grpSpPr>
        <p:sp>
          <p:nvSpPr>
            <p:cNvPr id="5" name="Freeform: Forme 28">
              <a:extLst>
                <a:ext uri="{FF2B5EF4-FFF2-40B4-BE49-F238E27FC236}">
                  <a16:creationId xmlns:a16="http://schemas.microsoft.com/office/drawing/2014/main" id="{0CB7E835-1065-0D34-6DE5-8A0F13BFF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9353553" y="0"/>
              <a:ext cx="2838453" cy="28579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38450"/>
                <a:gd name="f7" fmla="val 2857958"/>
                <a:gd name="f8" fmla="val 1971005"/>
                <a:gd name="f9" fmla="val 7240"/>
                <a:gd name="f10" fmla="val 1484015"/>
                <a:gd name="f11" fmla="val 1716931"/>
                <a:gd name="f12" fmla="val 2697914"/>
                <a:gd name="f13" fmla="val 278890"/>
                <a:gd name="f14" fmla="val 2843883"/>
                <a:gd name="f15" fmla="val 1990580"/>
                <a:gd name="f16" fmla="val 190293"/>
                <a:gd name="f17" fmla="val 1980883"/>
                <a:gd name="f18" fmla="val 1124600"/>
                <a:gd name="f19" fmla="val 1885128"/>
                <a:gd name="f20" fmla="val 1866185"/>
                <a:gd name="f21" fmla="val 1135788"/>
                <a:gd name="f22" fmla="val 1960910"/>
                <a:gd name="f23" fmla="val 200390"/>
                <a:gd name="f24" fmla="+- 0 0 -90"/>
                <a:gd name="f25" fmla="*/ f3 1 2838450"/>
                <a:gd name="f26" fmla="*/ f4 1 2857958"/>
                <a:gd name="f27" fmla="+- f7 0 f5"/>
                <a:gd name="f28" fmla="+- f6 0 f5"/>
                <a:gd name="f29" fmla="*/ f24 f0 1"/>
                <a:gd name="f30" fmla="*/ f28 1 2838450"/>
                <a:gd name="f31" fmla="*/ f27 1 2857958"/>
                <a:gd name="f32" fmla="*/ 1971005 f28 1"/>
                <a:gd name="f33" fmla="*/ 0 f27 1"/>
                <a:gd name="f34" fmla="*/ 2838450 f28 1"/>
                <a:gd name="f35" fmla="*/ 7240 f27 1"/>
                <a:gd name="f36" fmla="*/ 278890 f28 1"/>
                <a:gd name="f37" fmla="*/ 2843883 f27 1"/>
                <a:gd name="f38" fmla="*/ 0 f28 1"/>
                <a:gd name="f39" fmla="*/ 2857958 f27 1"/>
                <a:gd name="f40" fmla="*/ 1990580 f27 1"/>
                <a:gd name="f41" fmla="*/ 190293 f28 1"/>
                <a:gd name="f42" fmla="*/ 1980883 f27 1"/>
                <a:gd name="f43" fmla="*/ 1960910 f28 1"/>
                <a:gd name="f44" fmla="*/ 200390 f27 1"/>
                <a:gd name="f45" fmla="*/ f29 1 f2"/>
                <a:gd name="f46" fmla="*/ f32 1 2838450"/>
                <a:gd name="f47" fmla="*/ f33 1 2857958"/>
                <a:gd name="f48" fmla="*/ f34 1 2838450"/>
                <a:gd name="f49" fmla="*/ f35 1 2857958"/>
                <a:gd name="f50" fmla="*/ f36 1 2838450"/>
                <a:gd name="f51" fmla="*/ f37 1 2857958"/>
                <a:gd name="f52" fmla="*/ f38 1 2838450"/>
                <a:gd name="f53" fmla="*/ f39 1 2857958"/>
                <a:gd name="f54" fmla="*/ f40 1 2857958"/>
                <a:gd name="f55" fmla="*/ f41 1 2838450"/>
                <a:gd name="f56" fmla="*/ f42 1 2857958"/>
                <a:gd name="f57" fmla="*/ f43 1 2838450"/>
                <a:gd name="f58" fmla="*/ f44 1 2857958"/>
                <a:gd name="f59" fmla="*/ f5 1 f30"/>
                <a:gd name="f60" fmla="*/ f6 1 f30"/>
                <a:gd name="f61" fmla="*/ f5 1 f31"/>
                <a:gd name="f62" fmla="*/ f7 1 f31"/>
                <a:gd name="f63" fmla="+- f45 0 f1"/>
                <a:gd name="f64" fmla="*/ f46 1 f30"/>
                <a:gd name="f65" fmla="*/ f47 1 f31"/>
                <a:gd name="f66" fmla="*/ f48 1 f30"/>
                <a:gd name="f67" fmla="*/ f49 1 f31"/>
                <a:gd name="f68" fmla="*/ f50 1 f30"/>
                <a:gd name="f69" fmla="*/ f51 1 f31"/>
                <a:gd name="f70" fmla="*/ f52 1 f30"/>
                <a:gd name="f71" fmla="*/ f53 1 f31"/>
                <a:gd name="f72" fmla="*/ f54 1 f31"/>
                <a:gd name="f73" fmla="*/ f55 1 f30"/>
                <a:gd name="f74" fmla="*/ f56 1 f31"/>
                <a:gd name="f75" fmla="*/ f57 1 f30"/>
                <a:gd name="f76" fmla="*/ f58 1 f31"/>
                <a:gd name="f77" fmla="*/ f59 f25 1"/>
                <a:gd name="f78" fmla="*/ f60 f25 1"/>
                <a:gd name="f79" fmla="*/ f62 f26 1"/>
                <a:gd name="f80" fmla="*/ f61 f26 1"/>
                <a:gd name="f81" fmla="*/ f64 f25 1"/>
                <a:gd name="f82" fmla="*/ f65 f26 1"/>
                <a:gd name="f83" fmla="*/ f66 f25 1"/>
                <a:gd name="f84" fmla="*/ f67 f26 1"/>
                <a:gd name="f85" fmla="*/ f68 f25 1"/>
                <a:gd name="f86" fmla="*/ f69 f26 1"/>
                <a:gd name="f87" fmla="*/ f70 f25 1"/>
                <a:gd name="f88" fmla="*/ f71 f26 1"/>
                <a:gd name="f89" fmla="*/ f72 f26 1"/>
                <a:gd name="f90" fmla="*/ f73 f25 1"/>
                <a:gd name="f91" fmla="*/ f74 f26 1"/>
                <a:gd name="f92" fmla="*/ f75 f25 1"/>
                <a:gd name="f93" fmla="*/ f7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1" y="f82"/>
                </a:cxn>
                <a:cxn ang="f63">
                  <a:pos x="f83" y="f82"/>
                </a:cxn>
                <a:cxn ang="f63">
                  <a:pos x="f83" y="f84"/>
                </a:cxn>
                <a:cxn ang="f63">
                  <a:pos x="f85" y="f86"/>
                </a:cxn>
                <a:cxn ang="f63">
                  <a:pos x="f87" y="f88"/>
                </a:cxn>
                <a:cxn ang="f63">
                  <a:pos x="f87" y="f89"/>
                </a:cxn>
                <a:cxn ang="f63">
                  <a:pos x="f90" y="f91"/>
                </a:cxn>
                <a:cxn ang="f63">
                  <a:pos x="f92" y="f93"/>
                </a:cxn>
              </a:cxnLst>
              <a:rect l="f77" t="f80" r="f78" b="f79"/>
              <a:pathLst>
                <a:path w="2838450" h="2857958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cubicBezTo>
                    <a:pt x="f6" y="f10"/>
                    <a:pt x="f11" y="f12"/>
                    <a:pt x="f13" y="f14"/>
                  </a:cubicBezTo>
                  <a:lnTo>
                    <a:pt x="f5" y="f7"/>
                  </a:lnTo>
                  <a:lnTo>
                    <a:pt x="f5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lose/>
                </a:path>
              </a:pathLst>
            </a:custGeom>
            <a:solidFill>
              <a:srgbClr val="F5CD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6" name="Freeform: Forme 15">
              <a:extLst>
                <a:ext uri="{FF2B5EF4-FFF2-40B4-BE49-F238E27FC236}">
                  <a16:creationId xmlns:a16="http://schemas.microsoft.com/office/drawing/2014/main" id="{FF784212-AA05-4279-1199-E379D27F9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1188552" y="0"/>
              <a:ext cx="1003453" cy="1013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449"/>
                <a:gd name="f7" fmla="val 1013015"/>
                <a:gd name="f8" fmla="val 998306"/>
                <a:gd name="f9" fmla="val 100639"/>
                <a:gd name="f10" fmla="val 949402"/>
                <a:gd name="f11" fmla="val 576784"/>
                <a:gd name="f12" fmla="val 566756"/>
                <a:gd name="f13" fmla="val 959471"/>
                <a:gd name="f14" fmla="val 90663"/>
                <a:gd name="f15" fmla="val 1008380"/>
                <a:gd name="f16" fmla="+- 0 0 -90"/>
                <a:gd name="f17" fmla="*/ f3 1 1003449"/>
                <a:gd name="f18" fmla="*/ f4 1 1013015"/>
                <a:gd name="f19" fmla="+- f7 0 f5"/>
                <a:gd name="f20" fmla="+- f6 0 f5"/>
                <a:gd name="f21" fmla="*/ f16 f0 1"/>
                <a:gd name="f22" fmla="*/ f20 1 1003449"/>
                <a:gd name="f23" fmla="*/ f19 1 1013015"/>
                <a:gd name="f24" fmla="*/ 0 f20 1"/>
                <a:gd name="f25" fmla="*/ 0 f19 1"/>
                <a:gd name="f26" fmla="*/ 1003449 f20 1"/>
                <a:gd name="f27" fmla="*/ 998306 f20 1"/>
                <a:gd name="f28" fmla="*/ 100639 f19 1"/>
                <a:gd name="f29" fmla="*/ 90663 f20 1"/>
                <a:gd name="f30" fmla="*/ 1008380 f19 1"/>
                <a:gd name="f31" fmla="*/ 1013015 f19 1"/>
                <a:gd name="f32" fmla="*/ f21 1 f2"/>
                <a:gd name="f33" fmla="*/ f24 1 1003449"/>
                <a:gd name="f34" fmla="*/ f25 1 1013015"/>
                <a:gd name="f35" fmla="*/ f26 1 1003449"/>
                <a:gd name="f36" fmla="*/ f27 1 1003449"/>
                <a:gd name="f37" fmla="*/ f28 1 1013015"/>
                <a:gd name="f38" fmla="*/ f29 1 1003449"/>
                <a:gd name="f39" fmla="*/ f30 1 1013015"/>
                <a:gd name="f40" fmla="*/ f31 1 1013015"/>
                <a:gd name="f41" fmla="*/ f5 1 f22"/>
                <a:gd name="f42" fmla="*/ f6 1 f22"/>
                <a:gd name="f43" fmla="*/ f5 1 f23"/>
                <a:gd name="f44" fmla="*/ f7 1 f23"/>
                <a:gd name="f45" fmla="+- f32 0 f1"/>
                <a:gd name="f46" fmla="*/ f33 1 f22"/>
                <a:gd name="f47" fmla="*/ f34 1 f23"/>
                <a:gd name="f48" fmla="*/ f35 1 f22"/>
                <a:gd name="f49" fmla="*/ f36 1 f22"/>
                <a:gd name="f50" fmla="*/ f37 1 f23"/>
                <a:gd name="f51" fmla="*/ f38 1 f22"/>
                <a:gd name="f52" fmla="*/ f39 1 f23"/>
                <a:gd name="f53" fmla="*/ f40 1 f23"/>
                <a:gd name="f54" fmla="*/ f41 f17 1"/>
                <a:gd name="f55" fmla="*/ f42 f17 1"/>
                <a:gd name="f56" fmla="*/ f44 f18 1"/>
                <a:gd name="f57" fmla="*/ f43 f18 1"/>
                <a:gd name="f58" fmla="*/ f46 f17 1"/>
                <a:gd name="f59" fmla="*/ f47 f18 1"/>
                <a:gd name="f60" fmla="*/ f48 f17 1"/>
                <a:gd name="f61" fmla="*/ f49 f17 1"/>
                <a:gd name="f62" fmla="*/ f50 f18 1"/>
                <a:gd name="f63" fmla="*/ f51 f17 1"/>
                <a:gd name="f64" fmla="*/ f52 f18 1"/>
                <a:gd name="f65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59"/>
                </a:cxn>
                <a:cxn ang="f45">
                  <a:pos x="f61" y="f62"/>
                </a:cxn>
                <a:cxn ang="f45">
                  <a:pos x="f63" y="f64"/>
                </a:cxn>
                <a:cxn ang="f45">
                  <a:pos x="f58" y="f65"/>
                </a:cxn>
              </a:cxnLst>
              <a:rect l="f54" t="f57" r="f55" b="f56"/>
              <a:pathLst>
                <a:path w="1003449" h="1013015">
                  <a:moveTo>
                    <a:pt x="f5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DFA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7" name="Image 2">
              <a:extLst>
                <a:ext uri="{FF2B5EF4-FFF2-40B4-BE49-F238E27FC236}">
                  <a16:creationId xmlns:a16="http://schemas.microsoft.com/office/drawing/2014/main" id="{BB465F54-7267-36A5-7CF3-D8138FDD9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9958648" y="590135"/>
              <a:ext cx="775018" cy="775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5021"/>
                <a:gd name="f7" fmla="val 387511"/>
                <a:gd name="f8" fmla="val 601527"/>
                <a:gd name="f9" fmla="val 173494"/>
                <a:gd name="f10" fmla="+- 0 0 -90"/>
                <a:gd name="f11" fmla="*/ f3 1 775021"/>
                <a:gd name="f12" fmla="*/ f4 1 775021"/>
                <a:gd name="f13" fmla="+- f6 0 f5"/>
                <a:gd name="f14" fmla="*/ f10 f0 1"/>
                <a:gd name="f15" fmla="*/ f13 1 775021"/>
                <a:gd name="f16" fmla="*/ 387511 f13 1"/>
                <a:gd name="f17" fmla="*/ 775021 f13 1"/>
                <a:gd name="f18" fmla="*/ 0 f13 1"/>
                <a:gd name="f19" fmla="*/ f14 1 f2"/>
                <a:gd name="f20" fmla="*/ f16 1 775021"/>
                <a:gd name="f21" fmla="*/ f17 1 775021"/>
                <a:gd name="f22" fmla="*/ f18 1 775021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2 1"/>
                <a:gd name="f38" fmla="*/ f2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3" y="f37"/>
                </a:cxn>
                <a:cxn ang="f25">
                  <a:pos x="f38" y="f36"/>
                </a:cxn>
                <a:cxn ang="f25">
                  <a:pos x="f33" y="f34"/>
                </a:cxn>
              </a:cxnLst>
              <a:rect l="f29" t="f32" r="f30" b="f31"/>
              <a:pathLst>
                <a:path w="775021" h="775021">
                  <a:moveTo>
                    <a:pt x="f7" y="f6"/>
                  </a:moveTo>
                  <a:cubicBezTo>
                    <a:pt x="f8" y="f6"/>
                    <a:pt x="f6" y="f8"/>
                    <a:pt x="f6" y="f7"/>
                  </a:cubicBezTo>
                  <a:cubicBezTo>
                    <a:pt x="f6" y="f9"/>
                    <a:pt x="f8" y="f5"/>
                    <a:pt x="f7" y="f5"/>
                  </a:cubicBezTo>
                  <a:cubicBezTo>
                    <a:pt x="f9" y="f5"/>
                    <a:pt x="f5" y="f9"/>
                    <a:pt x="f5" y="f7"/>
                  </a:cubicBezTo>
                  <a:cubicBezTo>
                    <a:pt x="f5" y="f8"/>
                    <a:pt x="f9" y="f6"/>
                    <a:pt x="f7" y="f6"/>
                  </a:cubicBezTo>
                  <a:close/>
                </a:path>
              </a:pathLst>
            </a:custGeom>
            <a:solidFill>
              <a:srgbClr val="1F2C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sp>
        <p:nvSpPr>
          <p:cNvPr id="8" name="Titre 1">
            <a:extLst>
              <a:ext uri="{FF2B5EF4-FFF2-40B4-BE49-F238E27FC236}">
                <a16:creationId xmlns:a16="http://schemas.microsoft.com/office/drawing/2014/main" id="{17B26623-8698-2C72-629D-F2D98B76C3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2445" y="1061627"/>
            <a:ext cx="5723586" cy="4739106"/>
          </a:xfrm>
        </p:spPr>
        <p:txBody>
          <a:bodyPr tIns="0" bIns="0" anchor="ctr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9" name="Espace réservé d’image 7">
            <a:extLst>
              <a:ext uri="{FF2B5EF4-FFF2-40B4-BE49-F238E27FC236}">
                <a16:creationId xmlns:a16="http://schemas.microsoft.com/office/drawing/2014/main" id="{986BC2AD-18A4-FA53-8A7C-A4996566FBC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3346" y="0"/>
            <a:ext cx="4344698" cy="6359523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506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20">
            <a:extLst>
              <a:ext uri="{FF2B5EF4-FFF2-40B4-BE49-F238E27FC236}">
                <a16:creationId xmlns:a16="http://schemas.microsoft.com/office/drawing/2014/main" id="{ADDA27D6-40EE-8BEF-7670-7AA6D410B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-402"/>
            <a:ext cx="12216063" cy="3467103"/>
          </a:xfrm>
          <a:prstGeom prst="rect">
            <a:avLst/>
          </a:pr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47918E1F-5B44-5491-B10E-42EEBD6B6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5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4" name="Forme libre 35">
            <a:extLst>
              <a:ext uri="{FF2B5EF4-FFF2-40B4-BE49-F238E27FC236}">
                <a16:creationId xmlns:a16="http://schemas.microsoft.com/office/drawing/2014/main" id="{D2846283-FE01-3E42-D429-57E2E05F3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4">
            <a:off x="5760020" y="3764442"/>
            <a:ext cx="2812356" cy="3394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12357"/>
              <a:gd name="f7" fmla="val 3394143"/>
              <a:gd name="f8" fmla="+- 0 0 -90"/>
              <a:gd name="f9" fmla="*/ f3 1 2812357"/>
              <a:gd name="f10" fmla="*/ f4 1 3394143"/>
              <a:gd name="f11" fmla="+- f7 0 f5"/>
              <a:gd name="f12" fmla="+- f6 0 f5"/>
              <a:gd name="f13" fmla="*/ f8 f0 1"/>
              <a:gd name="f14" fmla="*/ f12 1 2812357"/>
              <a:gd name="f15" fmla="*/ f11 1 3394143"/>
              <a:gd name="f16" fmla="*/ 0 f12 1"/>
              <a:gd name="f17" fmla="*/ 0 f11 1"/>
              <a:gd name="f18" fmla="*/ 2812357 f12 1"/>
              <a:gd name="f19" fmla="*/ 3394143 f11 1"/>
              <a:gd name="f20" fmla="*/ f13 1 f2"/>
              <a:gd name="f21" fmla="*/ f16 1 2812357"/>
              <a:gd name="f22" fmla="*/ f17 1 3394143"/>
              <a:gd name="f23" fmla="*/ f18 1 2812357"/>
              <a:gd name="f24" fmla="*/ f19 1 3394143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2812357" h="3394143">
                <a:moveTo>
                  <a:pt x="f5" y="f5"/>
                </a:move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EDEED3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Forme libre 32">
            <a:extLst>
              <a:ext uri="{FF2B5EF4-FFF2-40B4-BE49-F238E27FC236}">
                <a16:creationId xmlns:a16="http://schemas.microsoft.com/office/drawing/2014/main" id="{5FDD517B-D6EE-9BCD-D8AF-C736F52ED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63856"/>
            <a:ext cx="435245" cy="33941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241"/>
              <a:gd name="f7" fmla="val 3394146"/>
              <a:gd name="f8" fmla="val 523525"/>
              <a:gd name="f9" fmla="+- 0 0 -90"/>
              <a:gd name="f10" fmla="*/ f3 1 435241"/>
              <a:gd name="f11" fmla="*/ f4 1 3394146"/>
              <a:gd name="f12" fmla="+- f7 0 f5"/>
              <a:gd name="f13" fmla="+- f6 0 f5"/>
              <a:gd name="f14" fmla="*/ f9 f0 1"/>
              <a:gd name="f15" fmla="*/ f13 1 435241"/>
              <a:gd name="f16" fmla="*/ f12 1 3394146"/>
              <a:gd name="f17" fmla="*/ 435241 f13 1"/>
              <a:gd name="f18" fmla="*/ 0 f12 1"/>
              <a:gd name="f19" fmla="*/ 3394146 f12 1"/>
              <a:gd name="f20" fmla="*/ 0 f13 1"/>
              <a:gd name="f21" fmla="*/ 523525 f12 1"/>
              <a:gd name="f22" fmla="*/ f14 1 f2"/>
              <a:gd name="f23" fmla="*/ f17 1 435241"/>
              <a:gd name="f24" fmla="*/ f18 1 3394146"/>
              <a:gd name="f25" fmla="*/ f19 1 3394146"/>
              <a:gd name="f26" fmla="*/ f20 1 435241"/>
              <a:gd name="f27" fmla="*/ f21 1 3394146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6"/>
              <a:gd name="f36" fmla="*/ f26 1 f15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1 1"/>
              <a:gd name="f45" fmla="*/ f36 f10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2" y="f44"/>
              </a:cxn>
              <a:cxn ang="f32">
                <a:pos x="f45" y="f44"/>
              </a:cxn>
              <a:cxn ang="f32">
                <a:pos x="f45" y="f46"/>
              </a:cxn>
            </a:cxnLst>
            <a:rect l="f38" t="f41" r="f39" b="f40"/>
            <a:pathLst>
              <a:path w="435241" h="3394146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8D742E-CFBF-1452-B8AD-442DE10FF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5259555" cy="2495031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87298EE-AE7A-D60A-0D04-6677A1C1C2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3808750"/>
            <a:ext cx="5259555" cy="223322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/>
            </a:lvl1pPr>
            <a:lvl2pPr marL="347472">
              <a:spcBef>
                <a:spcPts val="0"/>
              </a:spcBef>
              <a:defRPr/>
            </a:lvl2pPr>
            <a:lvl3pPr marL="685800">
              <a:spcBef>
                <a:spcPts val="0"/>
              </a:spcBef>
              <a:defRPr sz="2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CE35FAD5-5EEE-A238-DB1E-0840ADDC3F8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14192" y="410775"/>
            <a:ext cx="4344698" cy="6447224"/>
          </a:xfrm>
          <a:solidFill>
            <a:srgbClr val="AAC3E8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912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 1">
            <a:extLst>
              <a:ext uri="{FF2B5EF4-FFF2-40B4-BE49-F238E27FC236}">
                <a16:creationId xmlns:a16="http://schemas.microsoft.com/office/drawing/2014/main" id="{C1423899-8B4B-91BF-C299-8DDE2F4FA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4" y="0"/>
            <a:ext cx="2550983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0985"/>
              <a:gd name="f7" fmla="val 6858000"/>
              <a:gd name="f8" fmla="+- 0 0 -90"/>
              <a:gd name="f9" fmla="*/ f3 1 2550985"/>
              <a:gd name="f10" fmla="*/ f4 1 6858000"/>
              <a:gd name="f11" fmla="+- f7 0 f5"/>
              <a:gd name="f12" fmla="+- f6 0 f5"/>
              <a:gd name="f13" fmla="*/ f8 f0 1"/>
              <a:gd name="f14" fmla="*/ f12 1 2550985"/>
              <a:gd name="f15" fmla="*/ f11 1 6858000"/>
              <a:gd name="f16" fmla="*/ 2550985 f12 1"/>
              <a:gd name="f17" fmla="*/ 0 f11 1"/>
              <a:gd name="f18" fmla="*/ 0 f12 1"/>
              <a:gd name="f19" fmla="*/ 6858000 f11 1"/>
              <a:gd name="f20" fmla="*/ f13 1 f2"/>
              <a:gd name="f21" fmla="*/ f16 1 2550985"/>
              <a:gd name="f22" fmla="*/ f17 1 6858000"/>
              <a:gd name="f23" fmla="*/ f18 1 2550985"/>
              <a:gd name="f24" fmla="*/ f19 1 6858000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2550985" h="6858000">
                <a:moveTo>
                  <a:pt x="f6" y="f5"/>
                </a:moveTo>
                <a:lnTo>
                  <a:pt x="f5" y="f5"/>
                </a:lnTo>
                <a:lnTo>
                  <a:pt x="f5" y="f7"/>
                </a:lnTo>
                <a:lnTo>
                  <a:pt x="f6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D2D5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reeform: Forme 52">
            <a:extLst>
              <a:ext uri="{FF2B5EF4-FFF2-40B4-BE49-F238E27FC236}">
                <a16:creationId xmlns:a16="http://schemas.microsoft.com/office/drawing/2014/main" id="{B7DB2926-BC27-E140-16E7-EE1C4AB3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418" y="0"/>
            <a:ext cx="2548588" cy="2555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48591"/>
              <a:gd name="f7" fmla="val 2555628"/>
              <a:gd name="f8" fmla="val 138643"/>
              <a:gd name="f9" fmla="val 1"/>
              <a:gd name="f10" fmla="val 163874"/>
              <a:gd name="f11" fmla="val 1318576"/>
              <a:gd name="f12" fmla="val 1233644"/>
              <a:gd name="f13" fmla="val 2391168"/>
              <a:gd name="f14" fmla="val 2548463"/>
              <a:gd name="f15" fmla="val 2416472"/>
              <a:gd name="f16" fmla="val 2548590"/>
              <a:gd name="f17" fmla="val 2416600"/>
              <a:gd name="f18" fmla="val 1219755"/>
              <a:gd name="f19" fmla="val 1332503"/>
              <a:gd name="f20" fmla="val 25231"/>
              <a:gd name="f21" fmla="val 1395244"/>
              <a:gd name="f22" fmla="val 1157188"/>
              <a:gd name="f23" fmla="val 2530324"/>
              <a:gd name="f24" fmla="val 1143299"/>
              <a:gd name="f25" fmla="val 1409172"/>
              <a:gd name="f26" fmla="val 277411"/>
              <a:gd name="f27" fmla="val 302642"/>
              <a:gd name="f28" fmla="val 1241907"/>
              <a:gd name="f29" fmla="val 1310229"/>
              <a:gd name="f30" fmla="val 2252147"/>
              <a:gd name="f31" fmla="val 2548582"/>
              <a:gd name="f32" fmla="val 2277444"/>
              <a:gd name="f33" fmla="val 1296205"/>
              <a:gd name="f34" fmla="val 1255835"/>
              <a:gd name="f35" fmla="val 416054"/>
              <a:gd name="f36" fmla="val 441285"/>
              <a:gd name="f37" fmla="val 1165111"/>
              <a:gd name="f38" fmla="val 1386559"/>
              <a:gd name="f39" fmla="val 2113119"/>
              <a:gd name="f40" fmla="val 2548589"/>
              <a:gd name="f41" fmla="val 2138423"/>
              <a:gd name="f42" fmla="val 1372670"/>
              <a:gd name="f43" fmla="val 1179166"/>
              <a:gd name="f44" fmla="val 554698"/>
              <a:gd name="f45" fmla="val 579930"/>
              <a:gd name="f46" fmla="val 1088442"/>
              <a:gd name="f47" fmla="val 1463017"/>
              <a:gd name="f48" fmla="val 1973963"/>
              <a:gd name="f49" fmla="val 2548462"/>
              <a:gd name="f50" fmla="val 1999267"/>
              <a:gd name="f51" fmla="val 1999394"/>
              <a:gd name="f52" fmla="val 1449127"/>
              <a:gd name="f53" fmla="val 1102497"/>
              <a:gd name="f54" fmla="val 693468"/>
              <a:gd name="f55" fmla="val 718701"/>
              <a:gd name="f56" fmla="val 1011773"/>
              <a:gd name="f57" fmla="val 1539602"/>
              <a:gd name="f58" fmla="val 1834942"/>
              <a:gd name="f59" fmla="val 2548583"/>
              <a:gd name="f60" fmla="val 1860239"/>
              <a:gd name="f61" fmla="val 1525706"/>
              <a:gd name="f62" fmla="val 1025701"/>
              <a:gd name="f63" fmla="val 832112"/>
              <a:gd name="f64" fmla="val 857340"/>
              <a:gd name="f65" fmla="val 935105"/>
              <a:gd name="f66" fmla="val 1616059"/>
              <a:gd name="f67" fmla="val 1695913"/>
              <a:gd name="f68" fmla="val 1721210"/>
              <a:gd name="f69" fmla="val 1602170"/>
              <a:gd name="f70" fmla="val 949032"/>
              <a:gd name="f71" fmla="val 970758"/>
              <a:gd name="f72" fmla="val 995986"/>
              <a:gd name="f73" fmla="val 858436"/>
              <a:gd name="f74" fmla="val 1692391"/>
              <a:gd name="f75" fmla="val 1556758"/>
              <a:gd name="f76" fmla="val 1582062"/>
              <a:gd name="f77" fmla="val 1582189"/>
              <a:gd name="f78" fmla="val 1678628"/>
              <a:gd name="f79" fmla="val 872491"/>
              <a:gd name="f80" fmla="val 1109529"/>
              <a:gd name="f81" fmla="val 1134764"/>
              <a:gd name="f82" fmla="val 781767"/>
              <a:gd name="f83" fmla="val 1768975"/>
              <a:gd name="f84" fmla="val 1417736"/>
              <a:gd name="f85" fmla="val 1443033"/>
              <a:gd name="f86" fmla="val 1755086"/>
              <a:gd name="f87" fmla="val 795695"/>
              <a:gd name="f88" fmla="val 1248168"/>
              <a:gd name="f89" fmla="val 1273396"/>
              <a:gd name="f90" fmla="val 705097"/>
              <a:gd name="f91" fmla="val 1845433"/>
              <a:gd name="f92" fmla="val 1278708"/>
              <a:gd name="f93" fmla="val 1304005"/>
              <a:gd name="f94" fmla="val 1831537"/>
              <a:gd name="f95" fmla="val 719026"/>
              <a:gd name="f96" fmla="val 1386813"/>
              <a:gd name="f97" fmla="val 1412041"/>
              <a:gd name="f98" fmla="val 628428"/>
              <a:gd name="f99" fmla="val 1921890"/>
              <a:gd name="f100" fmla="val 1139552"/>
              <a:gd name="f101" fmla="val 1164857"/>
              <a:gd name="f102" fmla="val 1164984"/>
              <a:gd name="f103" fmla="val 1908001"/>
              <a:gd name="f104" fmla="val 642356"/>
              <a:gd name="f105" fmla="val 1525579"/>
              <a:gd name="f106" fmla="val 1550814"/>
              <a:gd name="f107" fmla="val 551759"/>
              <a:gd name="f108" fmla="val 1998468"/>
              <a:gd name="f109" fmla="val 1000531"/>
              <a:gd name="f110" fmla="val 1025828"/>
              <a:gd name="f111" fmla="val 1984452"/>
              <a:gd name="f112" fmla="val 565560"/>
              <a:gd name="f113" fmla="val 1664231"/>
              <a:gd name="f114" fmla="val 1689459"/>
              <a:gd name="f115" fmla="val 474963"/>
              <a:gd name="f116" fmla="val 2074805"/>
              <a:gd name="f117" fmla="val 861503"/>
              <a:gd name="f118" fmla="val 886800"/>
              <a:gd name="f119" fmla="val 2060916"/>
              <a:gd name="f120" fmla="val 489019"/>
              <a:gd name="f121" fmla="val 1802870"/>
              <a:gd name="f122" fmla="val 1828097"/>
              <a:gd name="f123" fmla="val 398295"/>
              <a:gd name="f124" fmla="val 2151263"/>
              <a:gd name="f125" fmla="val 722347"/>
              <a:gd name="f126" fmla="val 747651"/>
              <a:gd name="f127" fmla="val 747778"/>
              <a:gd name="f128" fmla="val 2137367"/>
              <a:gd name="f129" fmla="val 412350"/>
              <a:gd name="f130" fmla="val 1941642"/>
              <a:gd name="f131" fmla="val 1966877"/>
              <a:gd name="f132" fmla="val 321626"/>
              <a:gd name="f133" fmla="val 2227847"/>
              <a:gd name="f134" fmla="val 583321"/>
              <a:gd name="f135" fmla="val 608622"/>
              <a:gd name="f136" fmla="val 2213831"/>
              <a:gd name="f137" fmla="val 335553"/>
              <a:gd name="f138" fmla="val 2080281"/>
              <a:gd name="f139" fmla="val 2105508"/>
              <a:gd name="f140" fmla="val 244957"/>
              <a:gd name="f141" fmla="val 2304298"/>
              <a:gd name="f142" fmla="val 444296"/>
              <a:gd name="f143" fmla="val 469597"/>
              <a:gd name="f144" fmla="val 2290409"/>
              <a:gd name="f145" fmla="val 258885"/>
              <a:gd name="f146" fmla="val 2218926"/>
              <a:gd name="f147" fmla="val 2244153"/>
              <a:gd name="f148" fmla="val 168288"/>
              <a:gd name="f149" fmla="val 2380629"/>
              <a:gd name="f150" fmla="val 305270"/>
              <a:gd name="f151" fmla="val 330570"/>
              <a:gd name="f152" fmla="val 2366866"/>
              <a:gd name="f153" fmla="val 182344"/>
              <a:gd name="f154" fmla="+- 0 0 -90"/>
              <a:gd name="f155" fmla="*/ f3 1 2548591"/>
              <a:gd name="f156" fmla="*/ f4 1 2555628"/>
              <a:gd name="f157" fmla="+- f7 0 f5"/>
              <a:gd name="f158" fmla="+- f6 0 f5"/>
              <a:gd name="f159" fmla="*/ f154 f0 1"/>
              <a:gd name="f160" fmla="*/ f158 1 2548591"/>
              <a:gd name="f161" fmla="*/ f157 1 2555628"/>
              <a:gd name="f162" fmla="*/ 138643 f158 1"/>
              <a:gd name="f163" fmla="*/ 1 f157 1"/>
              <a:gd name="f164" fmla="*/ 163874 f158 1"/>
              <a:gd name="f165" fmla="*/ 2548463 f158 1"/>
              <a:gd name="f166" fmla="*/ 2391168 f157 1"/>
              <a:gd name="f167" fmla="*/ 2416472 f157 1"/>
              <a:gd name="f168" fmla="*/ 2548590 f158 1"/>
              <a:gd name="f169" fmla="*/ 2416600 f157 1"/>
              <a:gd name="f170" fmla="*/ 0 f158 1"/>
              <a:gd name="f171" fmla="*/ 25231 f158 1"/>
              <a:gd name="f172" fmla="*/ 2548591 f158 1"/>
              <a:gd name="f173" fmla="*/ 2530324 f157 1"/>
              <a:gd name="f174" fmla="*/ 2555628 f157 1"/>
              <a:gd name="f175" fmla="*/ 277411 f158 1"/>
              <a:gd name="f176" fmla="*/ 302642 f158 1"/>
              <a:gd name="f177" fmla="*/ 2548582 f158 1"/>
              <a:gd name="f178" fmla="*/ 2252147 f157 1"/>
              <a:gd name="f179" fmla="*/ 2277444 f157 1"/>
              <a:gd name="f180" fmla="*/ 416054 f158 1"/>
              <a:gd name="f181" fmla="*/ 441285 f158 1"/>
              <a:gd name="f182" fmla="*/ 2548589 f158 1"/>
              <a:gd name="f183" fmla="*/ 2113119 f157 1"/>
              <a:gd name="f184" fmla="*/ 2138423 f157 1"/>
              <a:gd name="f185" fmla="*/ 554698 f158 1"/>
              <a:gd name="f186" fmla="*/ 579930 f158 1"/>
              <a:gd name="f187" fmla="*/ 2548462 f158 1"/>
              <a:gd name="f188" fmla="*/ 1973963 f157 1"/>
              <a:gd name="f189" fmla="*/ 1999267 f157 1"/>
              <a:gd name="f190" fmla="*/ 1999394 f157 1"/>
              <a:gd name="f191" fmla="*/ 693468 f158 1"/>
              <a:gd name="f192" fmla="*/ 0 f157 1"/>
              <a:gd name="f193" fmla="*/ 718701 f158 1"/>
              <a:gd name="f194" fmla="*/ 2548583 f158 1"/>
              <a:gd name="f195" fmla="*/ 1834942 f157 1"/>
              <a:gd name="f196" fmla="*/ 1860239 f157 1"/>
              <a:gd name="f197" fmla="*/ 832112 f158 1"/>
              <a:gd name="f198" fmla="*/ 857340 f158 1"/>
              <a:gd name="f199" fmla="*/ 1695913 f157 1"/>
              <a:gd name="f200" fmla="*/ 1721210 f157 1"/>
              <a:gd name="f201" fmla="*/ 970758 f158 1"/>
              <a:gd name="f202" fmla="*/ 995986 f158 1"/>
              <a:gd name="f203" fmla="*/ 1556758 f157 1"/>
              <a:gd name="f204" fmla="*/ 1582062 f157 1"/>
              <a:gd name="f205" fmla="*/ 1582189 f157 1"/>
              <a:gd name="f206" fmla="*/ 1109529 f158 1"/>
              <a:gd name="f207" fmla="*/ 1134764 f158 1"/>
              <a:gd name="f208" fmla="*/ 1417736 f157 1"/>
              <a:gd name="f209" fmla="*/ 1443033 f157 1"/>
              <a:gd name="f210" fmla="*/ 1248168 f158 1"/>
              <a:gd name="f211" fmla="*/ 1273396 f158 1"/>
              <a:gd name="f212" fmla="*/ 1278708 f157 1"/>
              <a:gd name="f213" fmla="*/ 1304005 f157 1"/>
              <a:gd name="f214" fmla="*/ 1386813 f158 1"/>
              <a:gd name="f215" fmla="*/ 1412041 f158 1"/>
              <a:gd name="f216" fmla="*/ 1139552 f157 1"/>
              <a:gd name="f217" fmla="*/ 1164857 f157 1"/>
              <a:gd name="f218" fmla="*/ 1164984 f157 1"/>
              <a:gd name="f219" fmla="*/ 1525579 f158 1"/>
              <a:gd name="f220" fmla="*/ 1550814 f158 1"/>
              <a:gd name="f221" fmla="*/ 1000531 f157 1"/>
              <a:gd name="f222" fmla="*/ 1025828 f157 1"/>
              <a:gd name="f223" fmla="*/ 1664231 f158 1"/>
              <a:gd name="f224" fmla="*/ 1689459 f158 1"/>
              <a:gd name="f225" fmla="*/ 861503 f157 1"/>
              <a:gd name="f226" fmla="*/ 886800 f157 1"/>
              <a:gd name="f227" fmla="*/ 1802870 f158 1"/>
              <a:gd name="f228" fmla="*/ 1828097 f158 1"/>
              <a:gd name="f229" fmla="*/ 722347 f157 1"/>
              <a:gd name="f230" fmla="*/ 747651 f157 1"/>
              <a:gd name="f231" fmla="*/ 747778 f157 1"/>
              <a:gd name="f232" fmla="*/ 1941642 f158 1"/>
              <a:gd name="f233" fmla="*/ 1966877 f158 1"/>
              <a:gd name="f234" fmla="*/ 583321 f157 1"/>
              <a:gd name="f235" fmla="*/ 608622 f157 1"/>
              <a:gd name="f236" fmla="*/ 2080281 f158 1"/>
              <a:gd name="f237" fmla="*/ 2105508 f158 1"/>
              <a:gd name="f238" fmla="*/ 444296 f157 1"/>
              <a:gd name="f239" fmla="*/ 469597 f157 1"/>
              <a:gd name="f240" fmla="*/ 2218926 f158 1"/>
              <a:gd name="f241" fmla="*/ 2244153 f158 1"/>
              <a:gd name="f242" fmla="*/ 305270 f157 1"/>
              <a:gd name="f243" fmla="*/ 330570 f157 1"/>
              <a:gd name="f244" fmla="*/ f159 1 f2"/>
              <a:gd name="f245" fmla="*/ f162 1 2548591"/>
              <a:gd name="f246" fmla="*/ f163 1 2555628"/>
              <a:gd name="f247" fmla="*/ f164 1 2548591"/>
              <a:gd name="f248" fmla="*/ f165 1 2548591"/>
              <a:gd name="f249" fmla="*/ f166 1 2555628"/>
              <a:gd name="f250" fmla="*/ f167 1 2555628"/>
              <a:gd name="f251" fmla="*/ f168 1 2548591"/>
              <a:gd name="f252" fmla="*/ f169 1 2555628"/>
              <a:gd name="f253" fmla="*/ f170 1 2548591"/>
              <a:gd name="f254" fmla="*/ f171 1 2548591"/>
              <a:gd name="f255" fmla="*/ f172 1 2548591"/>
              <a:gd name="f256" fmla="*/ f173 1 2555628"/>
              <a:gd name="f257" fmla="*/ f174 1 2555628"/>
              <a:gd name="f258" fmla="*/ f175 1 2548591"/>
              <a:gd name="f259" fmla="*/ f176 1 2548591"/>
              <a:gd name="f260" fmla="*/ f177 1 2548591"/>
              <a:gd name="f261" fmla="*/ f178 1 2555628"/>
              <a:gd name="f262" fmla="*/ f179 1 2555628"/>
              <a:gd name="f263" fmla="*/ f180 1 2548591"/>
              <a:gd name="f264" fmla="*/ f181 1 2548591"/>
              <a:gd name="f265" fmla="*/ f182 1 2548591"/>
              <a:gd name="f266" fmla="*/ f183 1 2555628"/>
              <a:gd name="f267" fmla="*/ f184 1 2555628"/>
              <a:gd name="f268" fmla="*/ f185 1 2548591"/>
              <a:gd name="f269" fmla="*/ f186 1 2548591"/>
              <a:gd name="f270" fmla="*/ f187 1 2548591"/>
              <a:gd name="f271" fmla="*/ f188 1 2555628"/>
              <a:gd name="f272" fmla="*/ f189 1 2555628"/>
              <a:gd name="f273" fmla="*/ f190 1 2555628"/>
              <a:gd name="f274" fmla="*/ f191 1 2548591"/>
              <a:gd name="f275" fmla="*/ f192 1 2555628"/>
              <a:gd name="f276" fmla="*/ f193 1 2548591"/>
              <a:gd name="f277" fmla="*/ f194 1 2548591"/>
              <a:gd name="f278" fmla="*/ f195 1 2555628"/>
              <a:gd name="f279" fmla="*/ f196 1 2555628"/>
              <a:gd name="f280" fmla="*/ f197 1 2548591"/>
              <a:gd name="f281" fmla="*/ f198 1 2548591"/>
              <a:gd name="f282" fmla="*/ f199 1 2555628"/>
              <a:gd name="f283" fmla="*/ f200 1 2555628"/>
              <a:gd name="f284" fmla="*/ f201 1 2548591"/>
              <a:gd name="f285" fmla="*/ f202 1 2548591"/>
              <a:gd name="f286" fmla="*/ f203 1 2555628"/>
              <a:gd name="f287" fmla="*/ f204 1 2555628"/>
              <a:gd name="f288" fmla="*/ f205 1 2555628"/>
              <a:gd name="f289" fmla="*/ f206 1 2548591"/>
              <a:gd name="f290" fmla="*/ f207 1 2548591"/>
              <a:gd name="f291" fmla="*/ f208 1 2555628"/>
              <a:gd name="f292" fmla="*/ f209 1 2555628"/>
              <a:gd name="f293" fmla="*/ f210 1 2548591"/>
              <a:gd name="f294" fmla="*/ f211 1 2548591"/>
              <a:gd name="f295" fmla="*/ f212 1 2555628"/>
              <a:gd name="f296" fmla="*/ f213 1 2555628"/>
              <a:gd name="f297" fmla="*/ f214 1 2548591"/>
              <a:gd name="f298" fmla="*/ f215 1 2548591"/>
              <a:gd name="f299" fmla="*/ f216 1 2555628"/>
              <a:gd name="f300" fmla="*/ f217 1 2555628"/>
              <a:gd name="f301" fmla="*/ f218 1 2555628"/>
              <a:gd name="f302" fmla="*/ f219 1 2548591"/>
              <a:gd name="f303" fmla="*/ f220 1 2548591"/>
              <a:gd name="f304" fmla="*/ f221 1 2555628"/>
              <a:gd name="f305" fmla="*/ f222 1 2555628"/>
              <a:gd name="f306" fmla="*/ f223 1 2548591"/>
              <a:gd name="f307" fmla="*/ f224 1 2548591"/>
              <a:gd name="f308" fmla="*/ f225 1 2555628"/>
              <a:gd name="f309" fmla="*/ f226 1 2555628"/>
              <a:gd name="f310" fmla="*/ f227 1 2548591"/>
              <a:gd name="f311" fmla="*/ f228 1 2548591"/>
              <a:gd name="f312" fmla="*/ f229 1 2555628"/>
              <a:gd name="f313" fmla="*/ f230 1 2555628"/>
              <a:gd name="f314" fmla="*/ f231 1 2555628"/>
              <a:gd name="f315" fmla="*/ f232 1 2548591"/>
              <a:gd name="f316" fmla="*/ f233 1 2548591"/>
              <a:gd name="f317" fmla="*/ f234 1 2555628"/>
              <a:gd name="f318" fmla="*/ f235 1 2555628"/>
              <a:gd name="f319" fmla="*/ f236 1 2548591"/>
              <a:gd name="f320" fmla="*/ f237 1 2548591"/>
              <a:gd name="f321" fmla="*/ f238 1 2555628"/>
              <a:gd name="f322" fmla="*/ f239 1 2555628"/>
              <a:gd name="f323" fmla="*/ f240 1 2548591"/>
              <a:gd name="f324" fmla="*/ f241 1 2548591"/>
              <a:gd name="f325" fmla="*/ f242 1 2555628"/>
              <a:gd name="f326" fmla="*/ f243 1 2555628"/>
              <a:gd name="f327" fmla="*/ f5 1 f160"/>
              <a:gd name="f328" fmla="*/ f6 1 f160"/>
              <a:gd name="f329" fmla="*/ f5 1 f161"/>
              <a:gd name="f330" fmla="*/ f7 1 f161"/>
              <a:gd name="f331" fmla="+- f244 0 f1"/>
              <a:gd name="f332" fmla="*/ f245 1 f160"/>
              <a:gd name="f333" fmla="*/ f246 1 f161"/>
              <a:gd name="f334" fmla="*/ f247 1 f160"/>
              <a:gd name="f335" fmla="*/ f248 1 f160"/>
              <a:gd name="f336" fmla="*/ f249 1 f161"/>
              <a:gd name="f337" fmla="*/ f250 1 f161"/>
              <a:gd name="f338" fmla="*/ f251 1 f160"/>
              <a:gd name="f339" fmla="*/ f252 1 f161"/>
              <a:gd name="f340" fmla="*/ f253 1 f160"/>
              <a:gd name="f341" fmla="*/ f254 1 f160"/>
              <a:gd name="f342" fmla="*/ f255 1 f160"/>
              <a:gd name="f343" fmla="*/ f256 1 f161"/>
              <a:gd name="f344" fmla="*/ f257 1 f161"/>
              <a:gd name="f345" fmla="*/ f258 1 f160"/>
              <a:gd name="f346" fmla="*/ f259 1 f160"/>
              <a:gd name="f347" fmla="*/ f260 1 f160"/>
              <a:gd name="f348" fmla="*/ f261 1 f161"/>
              <a:gd name="f349" fmla="*/ f262 1 f161"/>
              <a:gd name="f350" fmla="*/ f263 1 f160"/>
              <a:gd name="f351" fmla="*/ f264 1 f160"/>
              <a:gd name="f352" fmla="*/ f265 1 f160"/>
              <a:gd name="f353" fmla="*/ f266 1 f161"/>
              <a:gd name="f354" fmla="*/ f267 1 f161"/>
              <a:gd name="f355" fmla="*/ f268 1 f160"/>
              <a:gd name="f356" fmla="*/ f269 1 f160"/>
              <a:gd name="f357" fmla="*/ f270 1 f160"/>
              <a:gd name="f358" fmla="*/ f271 1 f161"/>
              <a:gd name="f359" fmla="*/ f272 1 f161"/>
              <a:gd name="f360" fmla="*/ f273 1 f161"/>
              <a:gd name="f361" fmla="*/ f274 1 f160"/>
              <a:gd name="f362" fmla="*/ f275 1 f161"/>
              <a:gd name="f363" fmla="*/ f276 1 f160"/>
              <a:gd name="f364" fmla="*/ f277 1 f160"/>
              <a:gd name="f365" fmla="*/ f278 1 f161"/>
              <a:gd name="f366" fmla="*/ f279 1 f161"/>
              <a:gd name="f367" fmla="*/ f280 1 f160"/>
              <a:gd name="f368" fmla="*/ f281 1 f160"/>
              <a:gd name="f369" fmla="*/ f282 1 f161"/>
              <a:gd name="f370" fmla="*/ f283 1 f161"/>
              <a:gd name="f371" fmla="*/ f284 1 f160"/>
              <a:gd name="f372" fmla="*/ f285 1 f160"/>
              <a:gd name="f373" fmla="*/ f286 1 f161"/>
              <a:gd name="f374" fmla="*/ f287 1 f161"/>
              <a:gd name="f375" fmla="*/ f288 1 f161"/>
              <a:gd name="f376" fmla="*/ f289 1 f160"/>
              <a:gd name="f377" fmla="*/ f290 1 f160"/>
              <a:gd name="f378" fmla="*/ f291 1 f161"/>
              <a:gd name="f379" fmla="*/ f292 1 f161"/>
              <a:gd name="f380" fmla="*/ f293 1 f160"/>
              <a:gd name="f381" fmla="*/ f294 1 f160"/>
              <a:gd name="f382" fmla="*/ f295 1 f161"/>
              <a:gd name="f383" fmla="*/ f296 1 f161"/>
              <a:gd name="f384" fmla="*/ f297 1 f160"/>
              <a:gd name="f385" fmla="*/ f298 1 f160"/>
              <a:gd name="f386" fmla="*/ f299 1 f161"/>
              <a:gd name="f387" fmla="*/ f300 1 f161"/>
              <a:gd name="f388" fmla="*/ f301 1 f161"/>
              <a:gd name="f389" fmla="*/ f302 1 f160"/>
              <a:gd name="f390" fmla="*/ f303 1 f160"/>
              <a:gd name="f391" fmla="*/ f304 1 f161"/>
              <a:gd name="f392" fmla="*/ f305 1 f161"/>
              <a:gd name="f393" fmla="*/ f306 1 f160"/>
              <a:gd name="f394" fmla="*/ f307 1 f160"/>
              <a:gd name="f395" fmla="*/ f308 1 f161"/>
              <a:gd name="f396" fmla="*/ f309 1 f161"/>
              <a:gd name="f397" fmla="*/ f310 1 f160"/>
              <a:gd name="f398" fmla="*/ f311 1 f160"/>
              <a:gd name="f399" fmla="*/ f312 1 f161"/>
              <a:gd name="f400" fmla="*/ f313 1 f161"/>
              <a:gd name="f401" fmla="*/ f314 1 f161"/>
              <a:gd name="f402" fmla="*/ f315 1 f160"/>
              <a:gd name="f403" fmla="*/ f316 1 f160"/>
              <a:gd name="f404" fmla="*/ f317 1 f161"/>
              <a:gd name="f405" fmla="*/ f318 1 f161"/>
              <a:gd name="f406" fmla="*/ f319 1 f160"/>
              <a:gd name="f407" fmla="*/ f320 1 f160"/>
              <a:gd name="f408" fmla="*/ f321 1 f161"/>
              <a:gd name="f409" fmla="*/ f322 1 f161"/>
              <a:gd name="f410" fmla="*/ f323 1 f160"/>
              <a:gd name="f411" fmla="*/ f324 1 f160"/>
              <a:gd name="f412" fmla="*/ f325 1 f161"/>
              <a:gd name="f413" fmla="*/ f326 1 f161"/>
              <a:gd name="f414" fmla="*/ f327 f155 1"/>
              <a:gd name="f415" fmla="*/ f328 f155 1"/>
              <a:gd name="f416" fmla="*/ f330 f156 1"/>
              <a:gd name="f417" fmla="*/ f329 f156 1"/>
              <a:gd name="f418" fmla="*/ f332 f155 1"/>
              <a:gd name="f419" fmla="*/ f333 f156 1"/>
              <a:gd name="f420" fmla="*/ f334 f155 1"/>
              <a:gd name="f421" fmla="*/ f335 f155 1"/>
              <a:gd name="f422" fmla="*/ f336 f156 1"/>
              <a:gd name="f423" fmla="*/ f337 f156 1"/>
              <a:gd name="f424" fmla="*/ f338 f155 1"/>
              <a:gd name="f425" fmla="*/ f339 f156 1"/>
              <a:gd name="f426" fmla="*/ f340 f155 1"/>
              <a:gd name="f427" fmla="*/ f341 f155 1"/>
              <a:gd name="f428" fmla="*/ f342 f155 1"/>
              <a:gd name="f429" fmla="*/ f343 f156 1"/>
              <a:gd name="f430" fmla="*/ f344 f156 1"/>
              <a:gd name="f431" fmla="*/ f345 f155 1"/>
              <a:gd name="f432" fmla="*/ f346 f155 1"/>
              <a:gd name="f433" fmla="*/ f347 f155 1"/>
              <a:gd name="f434" fmla="*/ f348 f156 1"/>
              <a:gd name="f435" fmla="*/ f349 f156 1"/>
              <a:gd name="f436" fmla="*/ f350 f155 1"/>
              <a:gd name="f437" fmla="*/ f351 f155 1"/>
              <a:gd name="f438" fmla="*/ f352 f155 1"/>
              <a:gd name="f439" fmla="*/ f353 f156 1"/>
              <a:gd name="f440" fmla="*/ f354 f156 1"/>
              <a:gd name="f441" fmla="*/ f355 f155 1"/>
              <a:gd name="f442" fmla="*/ f356 f155 1"/>
              <a:gd name="f443" fmla="*/ f357 f155 1"/>
              <a:gd name="f444" fmla="*/ f358 f156 1"/>
              <a:gd name="f445" fmla="*/ f359 f156 1"/>
              <a:gd name="f446" fmla="*/ f360 f156 1"/>
              <a:gd name="f447" fmla="*/ f361 f155 1"/>
              <a:gd name="f448" fmla="*/ f362 f156 1"/>
              <a:gd name="f449" fmla="*/ f363 f155 1"/>
              <a:gd name="f450" fmla="*/ f364 f155 1"/>
              <a:gd name="f451" fmla="*/ f365 f156 1"/>
              <a:gd name="f452" fmla="*/ f366 f156 1"/>
              <a:gd name="f453" fmla="*/ f367 f155 1"/>
              <a:gd name="f454" fmla="*/ f368 f155 1"/>
              <a:gd name="f455" fmla="*/ f369 f156 1"/>
              <a:gd name="f456" fmla="*/ f370 f156 1"/>
              <a:gd name="f457" fmla="*/ f371 f155 1"/>
              <a:gd name="f458" fmla="*/ f372 f155 1"/>
              <a:gd name="f459" fmla="*/ f373 f156 1"/>
              <a:gd name="f460" fmla="*/ f374 f156 1"/>
              <a:gd name="f461" fmla="*/ f375 f156 1"/>
              <a:gd name="f462" fmla="*/ f376 f155 1"/>
              <a:gd name="f463" fmla="*/ f377 f155 1"/>
              <a:gd name="f464" fmla="*/ f378 f156 1"/>
              <a:gd name="f465" fmla="*/ f379 f156 1"/>
              <a:gd name="f466" fmla="*/ f380 f155 1"/>
              <a:gd name="f467" fmla="*/ f381 f155 1"/>
              <a:gd name="f468" fmla="*/ f382 f156 1"/>
              <a:gd name="f469" fmla="*/ f383 f156 1"/>
              <a:gd name="f470" fmla="*/ f384 f155 1"/>
              <a:gd name="f471" fmla="*/ f385 f155 1"/>
              <a:gd name="f472" fmla="*/ f386 f156 1"/>
              <a:gd name="f473" fmla="*/ f387 f156 1"/>
              <a:gd name="f474" fmla="*/ f388 f156 1"/>
              <a:gd name="f475" fmla="*/ f389 f155 1"/>
              <a:gd name="f476" fmla="*/ f390 f155 1"/>
              <a:gd name="f477" fmla="*/ f391 f156 1"/>
              <a:gd name="f478" fmla="*/ f392 f156 1"/>
              <a:gd name="f479" fmla="*/ f393 f155 1"/>
              <a:gd name="f480" fmla="*/ f394 f155 1"/>
              <a:gd name="f481" fmla="*/ f395 f156 1"/>
              <a:gd name="f482" fmla="*/ f396 f156 1"/>
              <a:gd name="f483" fmla="*/ f397 f155 1"/>
              <a:gd name="f484" fmla="*/ f398 f155 1"/>
              <a:gd name="f485" fmla="*/ f399 f156 1"/>
              <a:gd name="f486" fmla="*/ f400 f156 1"/>
              <a:gd name="f487" fmla="*/ f401 f156 1"/>
              <a:gd name="f488" fmla="*/ f402 f155 1"/>
              <a:gd name="f489" fmla="*/ f403 f155 1"/>
              <a:gd name="f490" fmla="*/ f404 f156 1"/>
              <a:gd name="f491" fmla="*/ f405 f156 1"/>
              <a:gd name="f492" fmla="*/ f406 f155 1"/>
              <a:gd name="f493" fmla="*/ f407 f155 1"/>
              <a:gd name="f494" fmla="*/ f408 f156 1"/>
              <a:gd name="f495" fmla="*/ f409 f156 1"/>
              <a:gd name="f496" fmla="*/ f410 f155 1"/>
              <a:gd name="f497" fmla="*/ f411 f155 1"/>
              <a:gd name="f498" fmla="*/ f412 f156 1"/>
              <a:gd name="f499" fmla="*/ f413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1">
                <a:pos x="f418" y="f419"/>
              </a:cxn>
              <a:cxn ang="f331">
                <a:pos x="f420" y="f419"/>
              </a:cxn>
              <a:cxn ang="f331">
                <a:pos x="f421" y="f422"/>
              </a:cxn>
              <a:cxn ang="f331">
                <a:pos x="f421" y="f423"/>
              </a:cxn>
              <a:cxn ang="f331">
                <a:pos x="f424" y="f425"/>
              </a:cxn>
              <a:cxn ang="f331">
                <a:pos x="f418" y="f419"/>
              </a:cxn>
              <a:cxn ang="f331">
                <a:pos x="f426" y="f419"/>
              </a:cxn>
              <a:cxn ang="f331">
                <a:pos x="f427" y="f419"/>
              </a:cxn>
              <a:cxn ang="f331">
                <a:pos x="f428" y="f429"/>
              </a:cxn>
              <a:cxn ang="f331">
                <a:pos x="f428" y="f430"/>
              </a:cxn>
              <a:cxn ang="f331">
                <a:pos x="f426" y="f419"/>
              </a:cxn>
              <a:cxn ang="f331">
                <a:pos x="f431" y="f419"/>
              </a:cxn>
              <a:cxn ang="f331">
                <a:pos x="f432" y="f419"/>
              </a:cxn>
              <a:cxn ang="f331">
                <a:pos x="f433" y="f434"/>
              </a:cxn>
              <a:cxn ang="f331">
                <a:pos x="f433" y="f435"/>
              </a:cxn>
              <a:cxn ang="f331">
                <a:pos x="f431" y="f419"/>
              </a:cxn>
              <a:cxn ang="f331">
                <a:pos x="f436" y="f419"/>
              </a:cxn>
              <a:cxn ang="f331">
                <a:pos x="f437" y="f419"/>
              </a:cxn>
              <a:cxn ang="f331">
                <a:pos x="f438" y="f439"/>
              </a:cxn>
              <a:cxn ang="f331">
                <a:pos x="f438" y="f440"/>
              </a:cxn>
              <a:cxn ang="f331">
                <a:pos x="f436" y="f419"/>
              </a:cxn>
              <a:cxn ang="f331">
                <a:pos x="f441" y="f419"/>
              </a:cxn>
              <a:cxn ang="f331">
                <a:pos x="f442" y="f419"/>
              </a:cxn>
              <a:cxn ang="f331">
                <a:pos x="f443" y="f444"/>
              </a:cxn>
              <a:cxn ang="f331">
                <a:pos x="f443" y="f445"/>
              </a:cxn>
              <a:cxn ang="f331">
                <a:pos x="f438" y="f446"/>
              </a:cxn>
              <a:cxn ang="f331">
                <a:pos x="f441" y="f419"/>
              </a:cxn>
              <a:cxn ang="f331">
                <a:pos x="f447" y="f448"/>
              </a:cxn>
              <a:cxn ang="f331">
                <a:pos x="f449" y="f448"/>
              </a:cxn>
              <a:cxn ang="f331">
                <a:pos x="f450" y="f451"/>
              </a:cxn>
              <a:cxn ang="f331">
                <a:pos x="f450" y="f452"/>
              </a:cxn>
              <a:cxn ang="f331">
                <a:pos x="f447" y="f448"/>
              </a:cxn>
              <a:cxn ang="f331">
                <a:pos x="f453" y="f448"/>
              </a:cxn>
              <a:cxn ang="f331">
                <a:pos x="f454" y="f448"/>
              </a:cxn>
              <a:cxn ang="f331">
                <a:pos x="f433" y="f455"/>
              </a:cxn>
              <a:cxn ang="f331">
                <a:pos x="f433" y="f456"/>
              </a:cxn>
              <a:cxn ang="f331">
                <a:pos x="f453" y="f448"/>
              </a:cxn>
              <a:cxn ang="f331">
                <a:pos x="f457" y="f448"/>
              </a:cxn>
              <a:cxn ang="f331">
                <a:pos x="f458" y="f448"/>
              </a:cxn>
              <a:cxn ang="f331">
                <a:pos x="f421" y="f459"/>
              </a:cxn>
              <a:cxn ang="f331">
                <a:pos x="f421" y="f460"/>
              </a:cxn>
              <a:cxn ang="f331">
                <a:pos x="f424" y="f461"/>
              </a:cxn>
              <a:cxn ang="f331">
                <a:pos x="f457" y="f448"/>
              </a:cxn>
              <a:cxn ang="f331">
                <a:pos x="f462" y="f448"/>
              </a:cxn>
              <a:cxn ang="f331">
                <a:pos x="f463" y="f448"/>
              </a:cxn>
              <a:cxn ang="f331">
                <a:pos x="f438" y="f464"/>
              </a:cxn>
              <a:cxn ang="f331">
                <a:pos x="f438" y="f465"/>
              </a:cxn>
              <a:cxn ang="f331">
                <a:pos x="f462" y="f448"/>
              </a:cxn>
              <a:cxn ang="f331">
                <a:pos x="f466" y="f448"/>
              </a:cxn>
              <a:cxn ang="f331">
                <a:pos x="f467" y="f448"/>
              </a:cxn>
              <a:cxn ang="f331">
                <a:pos x="f450" y="f468"/>
              </a:cxn>
              <a:cxn ang="f331">
                <a:pos x="f450" y="f469"/>
              </a:cxn>
              <a:cxn ang="f331">
                <a:pos x="f466" y="f448"/>
              </a:cxn>
              <a:cxn ang="f331">
                <a:pos x="f470" y="f448"/>
              </a:cxn>
              <a:cxn ang="f331">
                <a:pos x="f471" y="f448"/>
              </a:cxn>
              <a:cxn ang="f331">
                <a:pos x="f438" y="f472"/>
              </a:cxn>
              <a:cxn ang="f331">
                <a:pos x="f438" y="f473"/>
              </a:cxn>
              <a:cxn ang="f331">
                <a:pos x="f438" y="f474"/>
              </a:cxn>
              <a:cxn ang="f331">
                <a:pos x="f470" y="f448"/>
              </a:cxn>
              <a:cxn ang="f331">
                <a:pos x="f475" y="f448"/>
              </a:cxn>
              <a:cxn ang="f331">
                <a:pos x="f476" y="f448"/>
              </a:cxn>
              <a:cxn ang="f331">
                <a:pos x="f450" y="f477"/>
              </a:cxn>
              <a:cxn ang="f331">
                <a:pos x="f450" y="f478"/>
              </a:cxn>
              <a:cxn ang="f331">
                <a:pos x="f475" y="f448"/>
              </a:cxn>
              <a:cxn ang="f331">
                <a:pos x="f479" y="f448"/>
              </a:cxn>
              <a:cxn ang="f331">
                <a:pos x="f480" y="f448"/>
              </a:cxn>
              <a:cxn ang="f331">
                <a:pos x="f438" y="f481"/>
              </a:cxn>
              <a:cxn ang="f331">
                <a:pos x="f438" y="f482"/>
              </a:cxn>
              <a:cxn ang="f331">
                <a:pos x="f479" y="f448"/>
              </a:cxn>
              <a:cxn ang="f331">
                <a:pos x="f483" y="f448"/>
              </a:cxn>
              <a:cxn ang="f331">
                <a:pos x="f484" y="f448"/>
              </a:cxn>
              <a:cxn ang="f331">
                <a:pos x="f450" y="f485"/>
              </a:cxn>
              <a:cxn ang="f331">
                <a:pos x="f450" y="f486"/>
              </a:cxn>
              <a:cxn ang="f331">
                <a:pos x="f450" y="f487"/>
              </a:cxn>
              <a:cxn ang="f331">
                <a:pos x="f483" y="f448"/>
              </a:cxn>
              <a:cxn ang="f331">
                <a:pos x="f488" y="f448"/>
              </a:cxn>
              <a:cxn ang="f331">
                <a:pos x="f489" y="f448"/>
              </a:cxn>
              <a:cxn ang="f331">
                <a:pos x="f438" y="f490"/>
              </a:cxn>
              <a:cxn ang="f331">
                <a:pos x="f438" y="f491"/>
              </a:cxn>
              <a:cxn ang="f331">
                <a:pos x="f488" y="f448"/>
              </a:cxn>
              <a:cxn ang="f331">
                <a:pos x="f492" y="f448"/>
              </a:cxn>
              <a:cxn ang="f331">
                <a:pos x="f493" y="f448"/>
              </a:cxn>
              <a:cxn ang="f331">
                <a:pos x="f433" y="f494"/>
              </a:cxn>
              <a:cxn ang="f331">
                <a:pos x="f433" y="f495"/>
              </a:cxn>
              <a:cxn ang="f331">
                <a:pos x="f492" y="f448"/>
              </a:cxn>
              <a:cxn ang="f331">
                <a:pos x="f496" y="f448"/>
              </a:cxn>
              <a:cxn ang="f331">
                <a:pos x="f497" y="f448"/>
              </a:cxn>
              <a:cxn ang="f331">
                <a:pos x="f433" y="f498"/>
              </a:cxn>
              <a:cxn ang="f331">
                <a:pos x="f433" y="f499"/>
              </a:cxn>
              <a:cxn ang="f331">
                <a:pos x="f496" y="f448"/>
              </a:cxn>
            </a:cxnLst>
            <a:rect l="f414" t="f417" r="f415" b="f416"/>
            <a:pathLst>
              <a:path w="2548591" h="2555628">
                <a:moveTo>
                  <a:pt x="f8" y="f9"/>
                </a:moveTo>
                <a:lnTo>
                  <a:pt x="f10" y="f9"/>
                </a:lnTo>
                <a:cubicBezTo>
                  <a:pt x="f10" y="f11"/>
                  <a:pt x="f12" y="f13"/>
                  <a:pt x="f14" y="f13"/>
                </a:cubicBezTo>
                <a:lnTo>
                  <a:pt x="f14" y="f15"/>
                </a:lnTo>
                <a:lnTo>
                  <a:pt x="f16" y="f17"/>
                </a:lnTo>
                <a:cubicBezTo>
                  <a:pt x="f18" y="f17"/>
                  <a:pt x="f8" y="f19"/>
                  <a:pt x="f8" y="f9"/>
                </a:cubicBezTo>
                <a:close/>
                <a:moveTo>
                  <a:pt x="f5" y="f9"/>
                </a:moveTo>
                <a:lnTo>
                  <a:pt x="f20" y="f9"/>
                </a:lnTo>
                <a:cubicBezTo>
                  <a:pt x="f20" y="f21"/>
                  <a:pt x="f22" y="f23"/>
                  <a:pt x="f6" y="f23"/>
                </a:cubicBezTo>
                <a:lnTo>
                  <a:pt x="f6" y="f7"/>
                </a:lnTo>
                <a:cubicBezTo>
                  <a:pt x="f24" y="f7"/>
                  <a:pt x="f5" y="f25"/>
                  <a:pt x="f5" y="f9"/>
                </a:cubicBezTo>
                <a:close/>
                <a:moveTo>
                  <a:pt x="f26" y="f9"/>
                </a:moveTo>
                <a:lnTo>
                  <a:pt x="f27" y="f9"/>
                </a:lnTo>
                <a:cubicBezTo>
                  <a:pt x="f27" y="f28"/>
                  <a:pt x="f29" y="f30"/>
                  <a:pt x="f31" y="f30"/>
                </a:cubicBezTo>
                <a:lnTo>
                  <a:pt x="f31" y="f32"/>
                </a:lnTo>
                <a:cubicBezTo>
                  <a:pt x="f33" y="f32"/>
                  <a:pt x="f26" y="f34"/>
                  <a:pt x="f26" y="f9"/>
                </a:cubicBezTo>
                <a:close/>
                <a:moveTo>
                  <a:pt x="f35" y="f9"/>
                </a:moveTo>
                <a:lnTo>
                  <a:pt x="f36" y="f9"/>
                </a:lnTo>
                <a:cubicBezTo>
                  <a:pt x="f36" y="f37"/>
                  <a:pt x="f38" y="f39"/>
                  <a:pt x="f40" y="f39"/>
                </a:cubicBezTo>
                <a:lnTo>
                  <a:pt x="f40" y="f41"/>
                </a:lnTo>
                <a:cubicBezTo>
                  <a:pt x="f42" y="f41"/>
                  <a:pt x="f35" y="f43"/>
                  <a:pt x="f35" y="f9"/>
                </a:cubicBezTo>
                <a:close/>
                <a:moveTo>
                  <a:pt x="f44" y="f9"/>
                </a:moveTo>
                <a:lnTo>
                  <a:pt x="f45" y="f9"/>
                </a:lnTo>
                <a:cubicBezTo>
                  <a:pt x="f45" y="f46"/>
                  <a:pt x="f47" y="f48"/>
                  <a:pt x="f49" y="f48"/>
                </a:cubicBezTo>
                <a:lnTo>
                  <a:pt x="f49" y="f50"/>
                </a:lnTo>
                <a:lnTo>
                  <a:pt x="f40" y="f51"/>
                </a:lnTo>
                <a:cubicBezTo>
                  <a:pt x="f52" y="f51"/>
                  <a:pt x="f44" y="f53"/>
                  <a:pt x="f44" y="f9"/>
                </a:cubicBezTo>
                <a:close/>
                <a:moveTo>
                  <a:pt x="f54" y="f5"/>
                </a:moveTo>
                <a:lnTo>
                  <a:pt x="f55" y="f5"/>
                </a:lnTo>
                <a:cubicBezTo>
                  <a:pt x="f55" y="f56"/>
                  <a:pt x="f57" y="f58"/>
                  <a:pt x="f59" y="f58"/>
                </a:cubicBezTo>
                <a:lnTo>
                  <a:pt x="f59" y="f60"/>
                </a:lnTo>
                <a:cubicBezTo>
                  <a:pt x="f61" y="f60"/>
                  <a:pt x="f54" y="f62"/>
                  <a:pt x="f54" y="f5"/>
                </a:cubicBezTo>
                <a:close/>
                <a:moveTo>
                  <a:pt x="f63" y="f5"/>
                </a:moveTo>
                <a:lnTo>
                  <a:pt x="f64" y="f5"/>
                </a:lnTo>
                <a:cubicBezTo>
                  <a:pt x="f64" y="f65"/>
                  <a:pt x="f66" y="f67"/>
                  <a:pt x="f31" y="f67"/>
                </a:cubicBezTo>
                <a:lnTo>
                  <a:pt x="f31" y="f68"/>
                </a:lnTo>
                <a:cubicBezTo>
                  <a:pt x="f69" y="f68"/>
                  <a:pt x="f63" y="f70"/>
                  <a:pt x="f63" y="f5"/>
                </a:cubicBezTo>
                <a:close/>
                <a:moveTo>
                  <a:pt x="f71" y="f5"/>
                </a:moveTo>
                <a:lnTo>
                  <a:pt x="f72" y="f5"/>
                </a:lnTo>
                <a:cubicBezTo>
                  <a:pt x="f72" y="f73"/>
                  <a:pt x="f74" y="f75"/>
                  <a:pt x="f14" y="f75"/>
                </a:cubicBezTo>
                <a:lnTo>
                  <a:pt x="f14" y="f76"/>
                </a:lnTo>
                <a:lnTo>
                  <a:pt x="f16" y="f77"/>
                </a:lnTo>
                <a:cubicBezTo>
                  <a:pt x="f78" y="f77"/>
                  <a:pt x="f71" y="f79"/>
                  <a:pt x="f71" y="f5"/>
                </a:cubicBezTo>
                <a:close/>
                <a:moveTo>
                  <a:pt x="f80" y="f5"/>
                </a:moveTo>
                <a:lnTo>
                  <a:pt x="f81" y="f5"/>
                </a:lnTo>
                <a:cubicBezTo>
                  <a:pt x="f81" y="f82"/>
                  <a:pt x="f83" y="f84"/>
                  <a:pt x="f40" y="f84"/>
                </a:cubicBezTo>
                <a:lnTo>
                  <a:pt x="f40" y="f85"/>
                </a:lnTo>
                <a:cubicBezTo>
                  <a:pt x="f86" y="f85"/>
                  <a:pt x="f80" y="f87"/>
                  <a:pt x="f80" y="f5"/>
                </a:cubicBezTo>
                <a:close/>
                <a:moveTo>
                  <a:pt x="f88" y="f5"/>
                </a:moveTo>
                <a:lnTo>
                  <a:pt x="f89" y="f5"/>
                </a:lnTo>
                <a:cubicBezTo>
                  <a:pt x="f89" y="f90"/>
                  <a:pt x="f91" y="f92"/>
                  <a:pt x="f59" y="f92"/>
                </a:cubicBezTo>
                <a:lnTo>
                  <a:pt x="f59" y="f93"/>
                </a:lnTo>
                <a:cubicBezTo>
                  <a:pt x="f94" y="f93"/>
                  <a:pt x="f88" y="f95"/>
                  <a:pt x="f88" y="f5"/>
                </a:cubicBezTo>
                <a:close/>
                <a:moveTo>
                  <a:pt x="f96" y="f5"/>
                </a:moveTo>
                <a:lnTo>
                  <a:pt x="f97" y="f5"/>
                </a:lnTo>
                <a:cubicBezTo>
                  <a:pt x="f97" y="f98"/>
                  <a:pt x="f99" y="f100"/>
                  <a:pt x="f40" y="f100"/>
                </a:cubicBezTo>
                <a:lnTo>
                  <a:pt x="f40" y="f101"/>
                </a:lnTo>
                <a:lnTo>
                  <a:pt x="f40" y="f102"/>
                </a:lnTo>
                <a:cubicBezTo>
                  <a:pt x="f103" y="f102"/>
                  <a:pt x="f96" y="f104"/>
                  <a:pt x="f96" y="f5"/>
                </a:cubicBezTo>
                <a:close/>
                <a:moveTo>
                  <a:pt x="f105" y="f5"/>
                </a:moveTo>
                <a:lnTo>
                  <a:pt x="f106" y="f5"/>
                </a:lnTo>
                <a:cubicBezTo>
                  <a:pt x="f106" y="f107"/>
                  <a:pt x="f108" y="f109"/>
                  <a:pt x="f59" y="f109"/>
                </a:cubicBezTo>
                <a:lnTo>
                  <a:pt x="f59" y="f110"/>
                </a:lnTo>
                <a:cubicBezTo>
                  <a:pt x="f111" y="f110"/>
                  <a:pt x="f105" y="f112"/>
                  <a:pt x="f105" y="f5"/>
                </a:cubicBezTo>
                <a:close/>
                <a:moveTo>
                  <a:pt x="f113" y="f5"/>
                </a:moveTo>
                <a:lnTo>
                  <a:pt x="f114" y="f5"/>
                </a:lnTo>
                <a:cubicBezTo>
                  <a:pt x="f114" y="f115"/>
                  <a:pt x="f116" y="f117"/>
                  <a:pt x="f40" y="f117"/>
                </a:cubicBezTo>
                <a:lnTo>
                  <a:pt x="f40" y="f118"/>
                </a:lnTo>
                <a:cubicBezTo>
                  <a:pt x="f119" y="f118"/>
                  <a:pt x="f113" y="f120"/>
                  <a:pt x="f113" y="f5"/>
                </a:cubicBezTo>
                <a:close/>
                <a:moveTo>
                  <a:pt x="f121" y="f5"/>
                </a:moveTo>
                <a:lnTo>
                  <a:pt x="f122" y="f5"/>
                </a:lnTo>
                <a:cubicBezTo>
                  <a:pt x="f122" y="f123"/>
                  <a:pt x="f124" y="f125"/>
                  <a:pt x="f59" y="f125"/>
                </a:cubicBezTo>
                <a:lnTo>
                  <a:pt x="f59" y="f126"/>
                </a:lnTo>
                <a:lnTo>
                  <a:pt x="f59" y="f127"/>
                </a:lnTo>
                <a:cubicBezTo>
                  <a:pt x="f128" y="f127"/>
                  <a:pt x="f121" y="f129"/>
                  <a:pt x="f121" y="f5"/>
                </a:cubicBezTo>
                <a:close/>
                <a:moveTo>
                  <a:pt x="f130" y="f5"/>
                </a:moveTo>
                <a:lnTo>
                  <a:pt x="f131" y="f5"/>
                </a:lnTo>
                <a:cubicBezTo>
                  <a:pt x="f131" y="f132"/>
                  <a:pt x="f133" y="f134"/>
                  <a:pt x="f40" y="f134"/>
                </a:cubicBezTo>
                <a:lnTo>
                  <a:pt x="f40" y="f135"/>
                </a:lnTo>
                <a:cubicBezTo>
                  <a:pt x="f136" y="f135"/>
                  <a:pt x="f130" y="f137"/>
                  <a:pt x="f130" y="f5"/>
                </a:cubicBezTo>
                <a:close/>
                <a:moveTo>
                  <a:pt x="f138" y="f5"/>
                </a:moveTo>
                <a:lnTo>
                  <a:pt x="f139" y="f5"/>
                </a:lnTo>
                <a:cubicBezTo>
                  <a:pt x="f139" y="f140"/>
                  <a:pt x="f141" y="f142"/>
                  <a:pt x="f31" y="f142"/>
                </a:cubicBezTo>
                <a:lnTo>
                  <a:pt x="f31" y="f143"/>
                </a:lnTo>
                <a:cubicBezTo>
                  <a:pt x="f144" y="f143"/>
                  <a:pt x="f138" y="f145"/>
                  <a:pt x="f138" y="f5"/>
                </a:cubicBezTo>
                <a:close/>
                <a:moveTo>
                  <a:pt x="f146" y="f5"/>
                </a:moveTo>
                <a:lnTo>
                  <a:pt x="f147" y="f5"/>
                </a:lnTo>
                <a:cubicBezTo>
                  <a:pt x="f147" y="f148"/>
                  <a:pt x="f149" y="f150"/>
                  <a:pt x="f31" y="f150"/>
                </a:cubicBezTo>
                <a:lnTo>
                  <a:pt x="f31" y="f151"/>
                </a:lnTo>
                <a:cubicBezTo>
                  <a:pt x="f152" y="f151"/>
                  <a:pt x="f146" y="f153"/>
                  <a:pt x="f146" y="f5"/>
                </a:cubicBezTo>
                <a:close/>
              </a:path>
            </a:pathLst>
          </a:cu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orme libre 70">
            <a:extLst>
              <a:ext uri="{FF2B5EF4-FFF2-40B4-BE49-F238E27FC236}">
                <a16:creationId xmlns:a16="http://schemas.microsoft.com/office/drawing/2014/main" id="{E11F1A11-F86E-90BA-8130-FB859F84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199987" flipH="1">
            <a:off x="-9390" y="4308452"/>
            <a:ext cx="2550983" cy="2560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9"/>
              <a:gd name="f7" fmla="val 1083"/>
              <a:gd name="f8" fmla="+- 0 0 -90"/>
              <a:gd name="f9" fmla="*/ f3 1 1079"/>
              <a:gd name="f10" fmla="*/ f4 1 1083"/>
              <a:gd name="f11" fmla="+- f7 0 f5"/>
              <a:gd name="f12" fmla="+- f6 0 f5"/>
              <a:gd name="f13" fmla="*/ f8 f0 1"/>
              <a:gd name="f14" fmla="*/ f12 1 1079"/>
              <a:gd name="f15" fmla="*/ f11 1 1083"/>
              <a:gd name="f16" fmla="*/ 0 f12 1"/>
              <a:gd name="f17" fmla="*/ 1083 f11 1"/>
              <a:gd name="f18" fmla="*/ 1079 f12 1"/>
              <a:gd name="f19" fmla="*/ 0 f11 1"/>
              <a:gd name="f20" fmla="*/ f13 1 f2"/>
              <a:gd name="f21" fmla="*/ f16 1 1079"/>
              <a:gd name="f22" fmla="*/ f17 1 1083"/>
              <a:gd name="f23" fmla="*/ f18 1 1079"/>
              <a:gd name="f24" fmla="*/ f19 1 1083"/>
              <a:gd name="f25" fmla="*/ 0 1 f14"/>
              <a:gd name="f26" fmla="*/ f6 1 f14"/>
              <a:gd name="f27" fmla="*/ 0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39"/>
              </a:cxn>
            </a:cxnLst>
            <a:rect l="f34" t="f37" r="f35" b="f36"/>
            <a:pathLst>
              <a:path w="1079" h="1083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DE8C8C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Forme libre 70">
            <a:extLst>
              <a:ext uri="{FF2B5EF4-FFF2-40B4-BE49-F238E27FC236}">
                <a16:creationId xmlns:a16="http://schemas.microsoft.com/office/drawing/2014/main" id="{E05DB831-C81E-A639-0857-070EC454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0616" y="4308469"/>
            <a:ext cx="2550983" cy="25604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9"/>
              <a:gd name="f7" fmla="val 1083"/>
              <a:gd name="f8" fmla="+- 0 0 -90"/>
              <a:gd name="f9" fmla="*/ f3 1 1079"/>
              <a:gd name="f10" fmla="*/ f4 1 1083"/>
              <a:gd name="f11" fmla="+- f7 0 f5"/>
              <a:gd name="f12" fmla="+- f6 0 f5"/>
              <a:gd name="f13" fmla="*/ f8 f0 1"/>
              <a:gd name="f14" fmla="*/ f12 1 1079"/>
              <a:gd name="f15" fmla="*/ f11 1 1083"/>
              <a:gd name="f16" fmla="*/ 0 f12 1"/>
              <a:gd name="f17" fmla="*/ 1083 f11 1"/>
              <a:gd name="f18" fmla="*/ 1079 f12 1"/>
              <a:gd name="f19" fmla="*/ 0 f11 1"/>
              <a:gd name="f20" fmla="*/ f13 1 f2"/>
              <a:gd name="f21" fmla="*/ f16 1 1079"/>
              <a:gd name="f22" fmla="*/ f17 1 1083"/>
              <a:gd name="f23" fmla="*/ f18 1 1079"/>
              <a:gd name="f24" fmla="*/ f19 1 1083"/>
              <a:gd name="f25" fmla="*/ 0 1 f14"/>
              <a:gd name="f26" fmla="*/ f6 1 f14"/>
              <a:gd name="f27" fmla="*/ 0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39"/>
              </a:cxn>
            </a:cxnLst>
            <a:rect l="f34" t="f37" r="f35" b="f36"/>
            <a:pathLst>
              <a:path w="1079" h="1083">
                <a:moveTo>
                  <a:pt x="f5" y="f7"/>
                </a:moveTo>
                <a:lnTo>
                  <a:pt x="f6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6" name="Image 4">
            <a:extLst>
              <a:ext uri="{FF2B5EF4-FFF2-40B4-BE49-F238E27FC236}">
                <a16:creationId xmlns:a16="http://schemas.microsoft.com/office/drawing/2014/main" id="{0A68DFCE-398B-FE24-202B-AC77A0832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9" y="0"/>
            <a:ext cx="2560338" cy="25603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0340"/>
              <a:gd name="f7" fmla="val 1414079"/>
              <a:gd name="f8" fmla="+- 0 0 -90"/>
              <a:gd name="f9" fmla="*/ f3 1 2560340"/>
              <a:gd name="f10" fmla="*/ f4 1 2560340"/>
              <a:gd name="f11" fmla="+- f6 0 f5"/>
              <a:gd name="f12" fmla="*/ f8 f0 1"/>
              <a:gd name="f13" fmla="*/ f11 1 2560340"/>
              <a:gd name="f14" fmla="*/ 0 f11 1"/>
              <a:gd name="f15" fmla="*/ 2560340 f11 1"/>
              <a:gd name="f16" fmla="*/ f12 1 f2"/>
              <a:gd name="f17" fmla="*/ f14 1 2560340"/>
              <a:gd name="f18" fmla="*/ f15 1 2560340"/>
              <a:gd name="f19" fmla="*/ f5 1 f13"/>
              <a:gd name="f20" fmla="*/ f6 1 f13"/>
              <a:gd name="f21" fmla="+- f16 0 f1"/>
              <a:gd name="f22" fmla="*/ f17 1 f13"/>
              <a:gd name="f23" fmla="*/ f18 1 f13"/>
              <a:gd name="f24" fmla="*/ f19 f9 1"/>
              <a:gd name="f25" fmla="*/ f20 f9 1"/>
              <a:gd name="f26" fmla="*/ f20 f10 1"/>
              <a:gd name="f27" fmla="*/ f19 f10 1"/>
              <a:gd name="f28" fmla="*/ f22 f9 1"/>
              <a:gd name="f29" fmla="*/ f23 f10 1"/>
              <a:gd name="f30" fmla="*/ f23 f9 1"/>
              <a:gd name="f31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28" y="f29"/>
              </a:cxn>
              <a:cxn ang="f21">
                <a:pos x="f30" y="f31"/>
              </a:cxn>
              <a:cxn ang="f21">
                <a:pos x="f28" y="f31"/>
              </a:cxn>
              <a:cxn ang="f21">
                <a:pos x="f28" y="f29"/>
              </a:cxn>
            </a:cxnLst>
            <a:rect l="f24" t="f27" r="f25" b="f26"/>
            <a:pathLst>
              <a:path w="2560340" h="2560340">
                <a:moveTo>
                  <a:pt x="f5" y="f6"/>
                </a:moveTo>
                <a:cubicBezTo>
                  <a:pt x="f7" y="f6"/>
                  <a:pt x="f6" y="f7"/>
                  <a:pt x="f6" y="f5"/>
                </a:cubicBezTo>
                <a:lnTo>
                  <a:pt x="f5" y="f5"/>
                </a:lnTo>
                <a:lnTo>
                  <a:pt x="f5" y="f6"/>
                </a:lnTo>
                <a:close/>
              </a:path>
            </a:pathLst>
          </a:custGeom>
          <a:solidFill>
            <a:srgbClr val="DDE7F6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9322EA8-198E-35C6-CACA-DE559669E3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0565" y="1057275"/>
            <a:ext cx="7965457" cy="994163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>
                <a:cs typeface="Arial" pitchFamily="34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54677C3-899E-09F4-6C3E-FCB3FE67163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460565" y="2303026"/>
            <a:ext cx="7965457" cy="3497698"/>
          </a:xfrm>
        </p:spPr>
        <p:txBody>
          <a:bodyPr tIns="0" bIns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A55B9C0A-08AE-7F94-ED5C-08BD2CB6E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pPr lvl="0"/>
            <a:fld id="{03A37C60-9EC8-D64B-A7D7-33D39BAB9F3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72032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9">
            <a:extLst>
              <a:ext uri="{FF2B5EF4-FFF2-40B4-BE49-F238E27FC236}">
                <a16:creationId xmlns:a16="http://schemas.microsoft.com/office/drawing/2014/main" id="{FF833429-7645-F409-C375-525B78F8E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4806" y="1057275"/>
            <a:ext cx="7043614" cy="2520214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Image 0">
            <a:extLst>
              <a:ext uri="{FF2B5EF4-FFF2-40B4-BE49-F238E27FC236}">
                <a16:creationId xmlns:a16="http://schemas.microsoft.com/office/drawing/2014/main" id="{F1047D86-3E12-0251-D726-CA26992B3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-2779"/>
            <a:ext cx="3443292" cy="68913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43288"/>
              <a:gd name="f7" fmla="val 6891337"/>
              <a:gd name="f8" fmla="val 6891338"/>
              <a:gd name="f9" fmla="+- 0 0 -90"/>
              <a:gd name="f10" fmla="*/ f3 1 3443288"/>
              <a:gd name="f11" fmla="*/ f4 1 6891337"/>
              <a:gd name="f12" fmla="+- f7 0 f5"/>
              <a:gd name="f13" fmla="+- f6 0 f5"/>
              <a:gd name="f14" fmla="*/ f9 f0 1"/>
              <a:gd name="f15" fmla="*/ f13 1 3443288"/>
              <a:gd name="f16" fmla="*/ f12 1 6891337"/>
              <a:gd name="f17" fmla="*/ 3443288 f13 1"/>
              <a:gd name="f18" fmla="*/ 0 f12 1"/>
              <a:gd name="f19" fmla="*/ 0 f13 1"/>
              <a:gd name="f20" fmla="*/ 6891338 f12 1"/>
              <a:gd name="f21" fmla="*/ f14 1 f2"/>
              <a:gd name="f22" fmla="*/ f17 1 3443288"/>
              <a:gd name="f23" fmla="*/ f18 1 6891337"/>
              <a:gd name="f24" fmla="*/ f19 1 3443288"/>
              <a:gd name="f25" fmla="*/ f20 1 6891337"/>
              <a:gd name="f26" fmla="*/ f5 1 f15"/>
              <a:gd name="f27" fmla="*/ f6 1 f15"/>
              <a:gd name="f28" fmla="*/ f5 1 f16"/>
              <a:gd name="f29" fmla="*/ f7 1 f16"/>
              <a:gd name="f30" fmla="+- f21 0 f1"/>
              <a:gd name="f31" fmla="*/ f22 1 f15"/>
              <a:gd name="f32" fmla="*/ f23 1 f16"/>
              <a:gd name="f33" fmla="*/ f24 1 f15"/>
              <a:gd name="f34" fmla="*/ f25 1 f16"/>
              <a:gd name="f35" fmla="*/ f26 f10 1"/>
              <a:gd name="f36" fmla="*/ f27 f10 1"/>
              <a:gd name="f37" fmla="*/ f29 f11 1"/>
              <a:gd name="f38" fmla="*/ f28 f11 1"/>
              <a:gd name="f39" fmla="*/ f31 f10 1"/>
              <a:gd name="f40" fmla="*/ f32 f11 1"/>
              <a:gd name="f41" fmla="*/ f33 f10 1"/>
              <a:gd name="f42" fmla="*/ f3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9" y="f40"/>
              </a:cxn>
              <a:cxn ang="f30">
                <a:pos x="f41" y="f40"/>
              </a:cxn>
              <a:cxn ang="f30">
                <a:pos x="f41" y="f42"/>
              </a:cxn>
              <a:cxn ang="f30">
                <a:pos x="f39" y="f42"/>
              </a:cxn>
              <a:cxn ang="f30">
                <a:pos x="f39" y="f40"/>
              </a:cxn>
            </a:cxnLst>
            <a:rect l="f35" t="f38" r="f36" b="f37"/>
            <a:pathLst>
              <a:path w="3443288" h="6891337">
                <a:moveTo>
                  <a:pt x="f6" y="f5"/>
                </a:moveTo>
                <a:lnTo>
                  <a:pt x="f5" y="f5"/>
                </a:lnTo>
                <a:lnTo>
                  <a:pt x="f5" y="f8"/>
                </a:lnTo>
                <a:lnTo>
                  <a:pt x="f6" y="f8"/>
                </a:lnTo>
                <a:lnTo>
                  <a:pt x="f6" y="f5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4" name="Image 1">
            <a:extLst>
              <a:ext uri="{FF2B5EF4-FFF2-40B4-BE49-F238E27FC236}">
                <a16:creationId xmlns:a16="http://schemas.microsoft.com/office/drawing/2014/main" id="{B8798092-F202-A377-1518-313A9BCB1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307" y="-2779"/>
            <a:ext cx="1734406" cy="5167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: Forme 38">
            <a:extLst>
              <a:ext uri="{FF2B5EF4-FFF2-40B4-BE49-F238E27FC236}">
                <a16:creationId xmlns:a16="http://schemas.microsoft.com/office/drawing/2014/main" id="{190F5707-C9C3-544C-5EB8-DEE4F194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3" y="-2779"/>
            <a:ext cx="1716118" cy="17208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6115"/>
              <a:gd name="f7" fmla="val 1720853"/>
              <a:gd name="f8" fmla="val 93358"/>
              <a:gd name="f9" fmla="val 110348"/>
              <a:gd name="f10" fmla="val 887874"/>
              <a:gd name="f11" fmla="val 830686"/>
              <a:gd name="f12" fmla="val 1610112"/>
              <a:gd name="f13" fmla="val 1716029"/>
              <a:gd name="f14" fmla="val 1627151"/>
              <a:gd name="f15" fmla="val 1627237"/>
              <a:gd name="f16" fmla="val 821334"/>
              <a:gd name="f17" fmla="val 897252"/>
              <a:gd name="f18" fmla="val 16989"/>
              <a:gd name="f19" fmla="val 939499"/>
              <a:gd name="f20" fmla="val 779202"/>
              <a:gd name="f21" fmla="val 1703814"/>
              <a:gd name="f22" fmla="val 1716114"/>
              <a:gd name="f23" fmla="val 769850"/>
              <a:gd name="f24" fmla="val 948877"/>
              <a:gd name="f25" fmla="val 186798"/>
              <a:gd name="f26" fmla="val 203788"/>
              <a:gd name="f27" fmla="val 836248"/>
              <a:gd name="f28" fmla="val 882254"/>
              <a:gd name="f29" fmla="val 1516501"/>
              <a:gd name="f30" fmla="val 1716109"/>
              <a:gd name="f31" fmla="val 1533535"/>
              <a:gd name="f32" fmla="val 872812"/>
              <a:gd name="f33" fmla="val 845626"/>
              <a:gd name="f34" fmla="val 280155"/>
              <a:gd name="f35" fmla="val 297145"/>
              <a:gd name="f36" fmla="val 784537"/>
              <a:gd name="f37" fmla="val 933652"/>
              <a:gd name="f38" fmla="val 1422885"/>
              <a:gd name="f39" fmla="val 1439924"/>
              <a:gd name="f40" fmla="val 924300"/>
              <a:gd name="f41" fmla="val 794001"/>
              <a:gd name="f42" fmla="val 373512"/>
              <a:gd name="f43" fmla="val 390502"/>
              <a:gd name="f44" fmla="val 732911"/>
              <a:gd name="f45" fmla="val 985135"/>
              <a:gd name="f46" fmla="val 1329184"/>
              <a:gd name="f47" fmla="val 1346223"/>
              <a:gd name="f48" fmla="val 1346308"/>
              <a:gd name="f49" fmla="val 975783"/>
              <a:gd name="f50" fmla="val 742375"/>
              <a:gd name="f51" fmla="val 466953"/>
              <a:gd name="f52" fmla="val 483944"/>
              <a:gd name="f53" fmla="val 681286"/>
              <a:gd name="f54" fmla="val 1036704"/>
              <a:gd name="f55" fmla="val 1235573"/>
              <a:gd name="f56" fmla="val 1716110"/>
              <a:gd name="f57" fmla="val 1252607"/>
              <a:gd name="f58" fmla="val 1027347"/>
              <a:gd name="f59" fmla="val 690664"/>
              <a:gd name="f60" fmla="val 560310"/>
              <a:gd name="f61" fmla="val 577297"/>
              <a:gd name="f62" fmla="val 629660"/>
              <a:gd name="f63" fmla="val 1088188"/>
              <a:gd name="f64" fmla="val 1141957"/>
              <a:gd name="f65" fmla="val 1158991"/>
              <a:gd name="f66" fmla="val 1078835"/>
              <a:gd name="f67" fmla="val 639038"/>
              <a:gd name="f68" fmla="val 653668"/>
              <a:gd name="f69" fmla="val 670655"/>
              <a:gd name="f70" fmla="val 578035"/>
              <a:gd name="f71" fmla="val 1139586"/>
              <a:gd name="f72" fmla="val 1048255"/>
              <a:gd name="f73" fmla="val 1065294"/>
              <a:gd name="f74" fmla="val 1065380"/>
              <a:gd name="f75" fmla="val 1130319"/>
              <a:gd name="f76" fmla="val 587499"/>
              <a:gd name="f77" fmla="val 747112"/>
              <a:gd name="f78" fmla="val 764104"/>
              <a:gd name="f79" fmla="val 526409"/>
              <a:gd name="f80" fmla="val 1191155"/>
              <a:gd name="f81" fmla="val 954644"/>
              <a:gd name="f82" fmla="val 971678"/>
              <a:gd name="f83" fmla="val 1181802"/>
              <a:gd name="f84" fmla="val 535787"/>
              <a:gd name="f85" fmla="val 840465"/>
              <a:gd name="f86" fmla="val 857452"/>
              <a:gd name="f87" fmla="val 474783"/>
              <a:gd name="f88" fmla="val 1242638"/>
              <a:gd name="f89" fmla="val 861028"/>
              <a:gd name="f90" fmla="val 878062"/>
              <a:gd name="f91" fmla="val 1233281"/>
              <a:gd name="f92" fmla="val 484162"/>
              <a:gd name="f93" fmla="val 933823"/>
              <a:gd name="f94" fmla="val 950810"/>
              <a:gd name="f95" fmla="val 423157"/>
              <a:gd name="f96" fmla="val 1294121"/>
              <a:gd name="f97" fmla="val 767327"/>
              <a:gd name="f98" fmla="val 784366"/>
              <a:gd name="f99" fmla="val 784451"/>
              <a:gd name="f100" fmla="val 1284769"/>
              <a:gd name="f101" fmla="val 432536"/>
              <a:gd name="f102" fmla="val 1027262"/>
              <a:gd name="f103" fmla="val 1044254"/>
              <a:gd name="f104" fmla="val 371532"/>
              <a:gd name="f105" fmla="val 1345685"/>
              <a:gd name="f106" fmla="val 673716"/>
              <a:gd name="f107" fmla="val 690750"/>
              <a:gd name="f108" fmla="val 1336248"/>
              <a:gd name="f109" fmla="val 380824"/>
              <a:gd name="f110" fmla="val 1120625"/>
              <a:gd name="f111" fmla="val 1137612"/>
              <a:gd name="f112" fmla="val 319820"/>
              <a:gd name="f113" fmla="val 1397088"/>
              <a:gd name="f114" fmla="val 580100"/>
              <a:gd name="f115" fmla="val 597134"/>
              <a:gd name="f116" fmla="val 1387736"/>
              <a:gd name="f117" fmla="val 329285"/>
              <a:gd name="f118" fmla="val 1213978"/>
              <a:gd name="f119" fmla="val 1230965"/>
              <a:gd name="f120" fmla="val 268195"/>
              <a:gd name="f121" fmla="val 1448571"/>
              <a:gd name="f122" fmla="val 486398"/>
              <a:gd name="f123" fmla="val 503437"/>
              <a:gd name="f124" fmla="val 503523"/>
              <a:gd name="f125" fmla="val 1439214"/>
              <a:gd name="f126" fmla="val 277659"/>
              <a:gd name="f127" fmla="val 1307422"/>
              <a:gd name="f128" fmla="val 1324414"/>
              <a:gd name="f129" fmla="val 216569"/>
              <a:gd name="f130" fmla="val 1500141"/>
              <a:gd name="f131" fmla="val 392784"/>
              <a:gd name="f132" fmla="val 409821"/>
              <a:gd name="f133" fmla="val 1490703"/>
              <a:gd name="f134" fmla="val 225948"/>
              <a:gd name="f135" fmla="val 1400775"/>
              <a:gd name="f136" fmla="val 1417762"/>
              <a:gd name="f137" fmla="val 164944"/>
              <a:gd name="f138" fmla="val 1551619"/>
              <a:gd name="f139" fmla="val 299170"/>
              <a:gd name="f140" fmla="val 316207"/>
              <a:gd name="f141" fmla="val 1542266"/>
              <a:gd name="f142" fmla="val 174322"/>
              <a:gd name="f143" fmla="val 1494133"/>
              <a:gd name="f144" fmla="val 1511120"/>
              <a:gd name="f145" fmla="val 113318"/>
              <a:gd name="f146" fmla="val 1603017"/>
              <a:gd name="f147" fmla="val 205556"/>
              <a:gd name="f148" fmla="val 222592"/>
              <a:gd name="f149" fmla="val 1593750"/>
              <a:gd name="f150" fmla="val 122783"/>
              <a:gd name="f151" fmla="+- 0 0 -90"/>
              <a:gd name="f152" fmla="*/ f3 1 1716115"/>
              <a:gd name="f153" fmla="*/ f4 1 1720853"/>
              <a:gd name="f154" fmla="+- f7 0 f5"/>
              <a:gd name="f155" fmla="+- f6 0 f5"/>
              <a:gd name="f156" fmla="*/ f151 f0 1"/>
              <a:gd name="f157" fmla="*/ f155 1 1716115"/>
              <a:gd name="f158" fmla="*/ f154 1 1720853"/>
              <a:gd name="f159" fmla="*/ 93358 f155 1"/>
              <a:gd name="f160" fmla="*/ 0 f154 1"/>
              <a:gd name="f161" fmla="*/ 110348 f155 1"/>
              <a:gd name="f162" fmla="*/ 1716029 f155 1"/>
              <a:gd name="f163" fmla="*/ 1610112 f154 1"/>
              <a:gd name="f164" fmla="*/ 1627151 f154 1"/>
              <a:gd name="f165" fmla="*/ 1716115 f155 1"/>
              <a:gd name="f166" fmla="*/ 1627237 f154 1"/>
              <a:gd name="f167" fmla="*/ 0 f155 1"/>
              <a:gd name="f168" fmla="*/ 16989 f155 1"/>
              <a:gd name="f169" fmla="*/ 1716114 f155 1"/>
              <a:gd name="f170" fmla="*/ 1703814 f154 1"/>
              <a:gd name="f171" fmla="*/ 1720853 f154 1"/>
              <a:gd name="f172" fmla="*/ 186798 f155 1"/>
              <a:gd name="f173" fmla="*/ 203788 f155 1"/>
              <a:gd name="f174" fmla="*/ 1716109 f155 1"/>
              <a:gd name="f175" fmla="*/ 1516501 f154 1"/>
              <a:gd name="f176" fmla="*/ 1533535 f154 1"/>
              <a:gd name="f177" fmla="*/ 280155 f155 1"/>
              <a:gd name="f178" fmla="*/ 297145 f155 1"/>
              <a:gd name="f179" fmla="*/ 1422885 f154 1"/>
              <a:gd name="f180" fmla="*/ 1439924 f154 1"/>
              <a:gd name="f181" fmla="*/ 373512 f155 1"/>
              <a:gd name="f182" fmla="*/ 390502 f155 1"/>
              <a:gd name="f183" fmla="*/ 1329184 f154 1"/>
              <a:gd name="f184" fmla="*/ 1346223 f154 1"/>
              <a:gd name="f185" fmla="*/ 1346308 f154 1"/>
              <a:gd name="f186" fmla="*/ 466953 f155 1"/>
              <a:gd name="f187" fmla="*/ 483944 f155 1"/>
              <a:gd name="f188" fmla="*/ 1716110 f155 1"/>
              <a:gd name="f189" fmla="*/ 1235573 f154 1"/>
              <a:gd name="f190" fmla="*/ 1252607 f154 1"/>
              <a:gd name="f191" fmla="*/ 560310 f155 1"/>
              <a:gd name="f192" fmla="*/ 577297 f155 1"/>
              <a:gd name="f193" fmla="*/ 1141957 f154 1"/>
              <a:gd name="f194" fmla="*/ 1158991 f154 1"/>
              <a:gd name="f195" fmla="*/ 653668 f155 1"/>
              <a:gd name="f196" fmla="*/ 670655 f155 1"/>
              <a:gd name="f197" fmla="*/ 1048255 f154 1"/>
              <a:gd name="f198" fmla="*/ 1065294 f154 1"/>
              <a:gd name="f199" fmla="*/ 1065380 f154 1"/>
              <a:gd name="f200" fmla="*/ 747112 f155 1"/>
              <a:gd name="f201" fmla="*/ 764104 f155 1"/>
              <a:gd name="f202" fmla="*/ 954644 f154 1"/>
              <a:gd name="f203" fmla="*/ 971678 f154 1"/>
              <a:gd name="f204" fmla="*/ 840465 f155 1"/>
              <a:gd name="f205" fmla="*/ 857452 f155 1"/>
              <a:gd name="f206" fmla="*/ 861028 f154 1"/>
              <a:gd name="f207" fmla="*/ 878062 f154 1"/>
              <a:gd name="f208" fmla="*/ 933823 f155 1"/>
              <a:gd name="f209" fmla="*/ 950810 f155 1"/>
              <a:gd name="f210" fmla="*/ 767327 f154 1"/>
              <a:gd name="f211" fmla="*/ 784366 f154 1"/>
              <a:gd name="f212" fmla="*/ 784451 f154 1"/>
              <a:gd name="f213" fmla="*/ 1027262 f155 1"/>
              <a:gd name="f214" fmla="*/ 1044254 f155 1"/>
              <a:gd name="f215" fmla="*/ 673716 f154 1"/>
              <a:gd name="f216" fmla="*/ 690750 f154 1"/>
              <a:gd name="f217" fmla="*/ 1120625 f155 1"/>
              <a:gd name="f218" fmla="*/ 1137612 f155 1"/>
              <a:gd name="f219" fmla="*/ 580100 f154 1"/>
              <a:gd name="f220" fmla="*/ 597134 f154 1"/>
              <a:gd name="f221" fmla="*/ 1213978 f155 1"/>
              <a:gd name="f222" fmla="*/ 1230965 f155 1"/>
              <a:gd name="f223" fmla="*/ 486398 f154 1"/>
              <a:gd name="f224" fmla="*/ 503437 f154 1"/>
              <a:gd name="f225" fmla="*/ 503523 f154 1"/>
              <a:gd name="f226" fmla="*/ 1307422 f155 1"/>
              <a:gd name="f227" fmla="*/ 1324414 f155 1"/>
              <a:gd name="f228" fmla="*/ 392784 f154 1"/>
              <a:gd name="f229" fmla="*/ 409821 f154 1"/>
              <a:gd name="f230" fmla="*/ 1400775 f155 1"/>
              <a:gd name="f231" fmla="*/ 1417762 f155 1"/>
              <a:gd name="f232" fmla="*/ 299170 f154 1"/>
              <a:gd name="f233" fmla="*/ 316207 f154 1"/>
              <a:gd name="f234" fmla="*/ 1494133 f155 1"/>
              <a:gd name="f235" fmla="*/ 1511120 f155 1"/>
              <a:gd name="f236" fmla="*/ 205556 f154 1"/>
              <a:gd name="f237" fmla="*/ 222592 f154 1"/>
              <a:gd name="f238" fmla="*/ f156 1 f2"/>
              <a:gd name="f239" fmla="*/ f159 1 1716115"/>
              <a:gd name="f240" fmla="*/ f160 1 1720853"/>
              <a:gd name="f241" fmla="*/ f161 1 1716115"/>
              <a:gd name="f242" fmla="*/ f162 1 1716115"/>
              <a:gd name="f243" fmla="*/ f163 1 1720853"/>
              <a:gd name="f244" fmla="*/ f164 1 1720853"/>
              <a:gd name="f245" fmla="*/ f165 1 1716115"/>
              <a:gd name="f246" fmla="*/ f166 1 1720853"/>
              <a:gd name="f247" fmla="*/ f167 1 1716115"/>
              <a:gd name="f248" fmla="*/ f168 1 1716115"/>
              <a:gd name="f249" fmla="*/ f169 1 1716115"/>
              <a:gd name="f250" fmla="*/ f170 1 1720853"/>
              <a:gd name="f251" fmla="*/ f171 1 1720853"/>
              <a:gd name="f252" fmla="*/ f172 1 1716115"/>
              <a:gd name="f253" fmla="*/ f173 1 1716115"/>
              <a:gd name="f254" fmla="*/ f174 1 1716115"/>
              <a:gd name="f255" fmla="*/ f175 1 1720853"/>
              <a:gd name="f256" fmla="*/ f176 1 1720853"/>
              <a:gd name="f257" fmla="*/ f177 1 1716115"/>
              <a:gd name="f258" fmla="*/ f178 1 1716115"/>
              <a:gd name="f259" fmla="*/ f179 1 1720853"/>
              <a:gd name="f260" fmla="*/ f180 1 1720853"/>
              <a:gd name="f261" fmla="*/ f181 1 1716115"/>
              <a:gd name="f262" fmla="*/ f182 1 1716115"/>
              <a:gd name="f263" fmla="*/ f183 1 1720853"/>
              <a:gd name="f264" fmla="*/ f184 1 1720853"/>
              <a:gd name="f265" fmla="*/ f185 1 1720853"/>
              <a:gd name="f266" fmla="*/ f186 1 1716115"/>
              <a:gd name="f267" fmla="*/ f187 1 1716115"/>
              <a:gd name="f268" fmla="*/ f188 1 1716115"/>
              <a:gd name="f269" fmla="*/ f189 1 1720853"/>
              <a:gd name="f270" fmla="*/ f190 1 1720853"/>
              <a:gd name="f271" fmla="*/ f191 1 1716115"/>
              <a:gd name="f272" fmla="*/ f192 1 1716115"/>
              <a:gd name="f273" fmla="*/ f193 1 1720853"/>
              <a:gd name="f274" fmla="*/ f194 1 1720853"/>
              <a:gd name="f275" fmla="*/ f195 1 1716115"/>
              <a:gd name="f276" fmla="*/ f196 1 1716115"/>
              <a:gd name="f277" fmla="*/ f197 1 1720853"/>
              <a:gd name="f278" fmla="*/ f198 1 1720853"/>
              <a:gd name="f279" fmla="*/ f199 1 1720853"/>
              <a:gd name="f280" fmla="*/ f200 1 1716115"/>
              <a:gd name="f281" fmla="*/ f201 1 1716115"/>
              <a:gd name="f282" fmla="*/ f202 1 1720853"/>
              <a:gd name="f283" fmla="*/ f203 1 1720853"/>
              <a:gd name="f284" fmla="*/ f204 1 1716115"/>
              <a:gd name="f285" fmla="*/ f205 1 1716115"/>
              <a:gd name="f286" fmla="*/ f206 1 1720853"/>
              <a:gd name="f287" fmla="*/ f207 1 1720853"/>
              <a:gd name="f288" fmla="*/ f208 1 1716115"/>
              <a:gd name="f289" fmla="*/ f209 1 1716115"/>
              <a:gd name="f290" fmla="*/ f210 1 1720853"/>
              <a:gd name="f291" fmla="*/ f211 1 1720853"/>
              <a:gd name="f292" fmla="*/ f212 1 1720853"/>
              <a:gd name="f293" fmla="*/ f213 1 1716115"/>
              <a:gd name="f294" fmla="*/ f214 1 1716115"/>
              <a:gd name="f295" fmla="*/ f215 1 1720853"/>
              <a:gd name="f296" fmla="*/ f216 1 1720853"/>
              <a:gd name="f297" fmla="*/ f217 1 1716115"/>
              <a:gd name="f298" fmla="*/ f218 1 1716115"/>
              <a:gd name="f299" fmla="*/ f219 1 1720853"/>
              <a:gd name="f300" fmla="*/ f220 1 1720853"/>
              <a:gd name="f301" fmla="*/ f221 1 1716115"/>
              <a:gd name="f302" fmla="*/ f222 1 1716115"/>
              <a:gd name="f303" fmla="*/ f223 1 1720853"/>
              <a:gd name="f304" fmla="*/ f224 1 1720853"/>
              <a:gd name="f305" fmla="*/ f225 1 1720853"/>
              <a:gd name="f306" fmla="*/ f226 1 1716115"/>
              <a:gd name="f307" fmla="*/ f227 1 1716115"/>
              <a:gd name="f308" fmla="*/ f228 1 1720853"/>
              <a:gd name="f309" fmla="*/ f229 1 1720853"/>
              <a:gd name="f310" fmla="*/ f230 1 1716115"/>
              <a:gd name="f311" fmla="*/ f231 1 1716115"/>
              <a:gd name="f312" fmla="*/ f232 1 1720853"/>
              <a:gd name="f313" fmla="*/ f233 1 1720853"/>
              <a:gd name="f314" fmla="*/ f234 1 1716115"/>
              <a:gd name="f315" fmla="*/ f235 1 1716115"/>
              <a:gd name="f316" fmla="*/ f236 1 1720853"/>
              <a:gd name="f317" fmla="*/ f237 1 1720853"/>
              <a:gd name="f318" fmla="*/ f5 1 f157"/>
              <a:gd name="f319" fmla="*/ f6 1 f157"/>
              <a:gd name="f320" fmla="*/ f5 1 f158"/>
              <a:gd name="f321" fmla="*/ f7 1 f158"/>
              <a:gd name="f322" fmla="+- f238 0 f1"/>
              <a:gd name="f323" fmla="*/ f239 1 f157"/>
              <a:gd name="f324" fmla="*/ f240 1 f158"/>
              <a:gd name="f325" fmla="*/ f241 1 f157"/>
              <a:gd name="f326" fmla="*/ f242 1 f157"/>
              <a:gd name="f327" fmla="*/ f243 1 f158"/>
              <a:gd name="f328" fmla="*/ f244 1 f158"/>
              <a:gd name="f329" fmla="*/ f245 1 f157"/>
              <a:gd name="f330" fmla="*/ f246 1 f158"/>
              <a:gd name="f331" fmla="*/ f247 1 f157"/>
              <a:gd name="f332" fmla="*/ f248 1 f157"/>
              <a:gd name="f333" fmla="*/ f249 1 f157"/>
              <a:gd name="f334" fmla="*/ f250 1 f158"/>
              <a:gd name="f335" fmla="*/ f251 1 f158"/>
              <a:gd name="f336" fmla="*/ f252 1 f157"/>
              <a:gd name="f337" fmla="*/ f253 1 f157"/>
              <a:gd name="f338" fmla="*/ f254 1 f157"/>
              <a:gd name="f339" fmla="*/ f255 1 f158"/>
              <a:gd name="f340" fmla="*/ f256 1 f158"/>
              <a:gd name="f341" fmla="*/ f257 1 f157"/>
              <a:gd name="f342" fmla="*/ f258 1 f157"/>
              <a:gd name="f343" fmla="*/ f259 1 f158"/>
              <a:gd name="f344" fmla="*/ f260 1 f158"/>
              <a:gd name="f345" fmla="*/ f261 1 f157"/>
              <a:gd name="f346" fmla="*/ f262 1 f157"/>
              <a:gd name="f347" fmla="*/ f263 1 f158"/>
              <a:gd name="f348" fmla="*/ f264 1 f158"/>
              <a:gd name="f349" fmla="*/ f265 1 f158"/>
              <a:gd name="f350" fmla="*/ f266 1 f157"/>
              <a:gd name="f351" fmla="*/ f267 1 f157"/>
              <a:gd name="f352" fmla="*/ f268 1 f157"/>
              <a:gd name="f353" fmla="*/ f269 1 f158"/>
              <a:gd name="f354" fmla="*/ f270 1 f158"/>
              <a:gd name="f355" fmla="*/ f271 1 f157"/>
              <a:gd name="f356" fmla="*/ f272 1 f157"/>
              <a:gd name="f357" fmla="*/ f273 1 f158"/>
              <a:gd name="f358" fmla="*/ f274 1 f158"/>
              <a:gd name="f359" fmla="*/ f275 1 f157"/>
              <a:gd name="f360" fmla="*/ f276 1 f157"/>
              <a:gd name="f361" fmla="*/ f277 1 f158"/>
              <a:gd name="f362" fmla="*/ f278 1 f158"/>
              <a:gd name="f363" fmla="*/ f279 1 f158"/>
              <a:gd name="f364" fmla="*/ f280 1 f157"/>
              <a:gd name="f365" fmla="*/ f281 1 f157"/>
              <a:gd name="f366" fmla="*/ f282 1 f158"/>
              <a:gd name="f367" fmla="*/ f283 1 f158"/>
              <a:gd name="f368" fmla="*/ f284 1 f157"/>
              <a:gd name="f369" fmla="*/ f285 1 f157"/>
              <a:gd name="f370" fmla="*/ f286 1 f158"/>
              <a:gd name="f371" fmla="*/ f287 1 f158"/>
              <a:gd name="f372" fmla="*/ f288 1 f157"/>
              <a:gd name="f373" fmla="*/ f289 1 f157"/>
              <a:gd name="f374" fmla="*/ f290 1 f158"/>
              <a:gd name="f375" fmla="*/ f291 1 f158"/>
              <a:gd name="f376" fmla="*/ f292 1 f158"/>
              <a:gd name="f377" fmla="*/ f293 1 f157"/>
              <a:gd name="f378" fmla="*/ f294 1 f157"/>
              <a:gd name="f379" fmla="*/ f295 1 f158"/>
              <a:gd name="f380" fmla="*/ f296 1 f158"/>
              <a:gd name="f381" fmla="*/ f297 1 f157"/>
              <a:gd name="f382" fmla="*/ f298 1 f157"/>
              <a:gd name="f383" fmla="*/ f299 1 f158"/>
              <a:gd name="f384" fmla="*/ f300 1 f158"/>
              <a:gd name="f385" fmla="*/ f301 1 f157"/>
              <a:gd name="f386" fmla="*/ f302 1 f157"/>
              <a:gd name="f387" fmla="*/ f303 1 f158"/>
              <a:gd name="f388" fmla="*/ f304 1 f158"/>
              <a:gd name="f389" fmla="*/ f305 1 f158"/>
              <a:gd name="f390" fmla="*/ f306 1 f157"/>
              <a:gd name="f391" fmla="*/ f307 1 f157"/>
              <a:gd name="f392" fmla="*/ f308 1 f158"/>
              <a:gd name="f393" fmla="*/ f309 1 f158"/>
              <a:gd name="f394" fmla="*/ f310 1 f157"/>
              <a:gd name="f395" fmla="*/ f311 1 f157"/>
              <a:gd name="f396" fmla="*/ f312 1 f158"/>
              <a:gd name="f397" fmla="*/ f313 1 f158"/>
              <a:gd name="f398" fmla="*/ f314 1 f157"/>
              <a:gd name="f399" fmla="*/ f315 1 f157"/>
              <a:gd name="f400" fmla="*/ f316 1 f158"/>
              <a:gd name="f401" fmla="*/ f317 1 f158"/>
              <a:gd name="f402" fmla="*/ f318 f152 1"/>
              <a:gd name="f403" fmla="*/ f319 f152 1"/>
              <a:gd name="f404" fmla="*/ f321 f153 1"/>
              <a:gd name="f405" fmla="*/ f320 f153 1"/>
              <a:gd name="f406" fmla="*/ f323 f152 1"/>
              <a:gd name="f407" fmla="*/ f324 f153 1"/>
              <a:gd name="f408" fmla="*/ f325 f152 1"/>
              <a:gd name="f409" fmla="*/ f326 f152 1"/>
              <a:gd name="f410" fmla="*/ f327 f153 1"/>
              <a:gd name="f411" fmla="*/ f328 f153 1"/>
              <a:gd name="f412" fmla="*/ f329 f152 1"/>
              <a:gd name="f413" fmla="*/ f330 f153 1"/>
              <a:gd name="f414" fmla="*/ f331 f152 1"/>
              <a:gd name="f415" fmla="*/ f332 f152 1"/>
              <a:gd name="f416" fmla="*/ f333 f152 1"/>
              <a:gd name="f417" fmla="*/ f334 f153 1"/>
              <a:gd name="f418" fmla="*/ f335 f153 1"/>
              <a:gd name="f419" fmla="*/ f336 f152 1"/>
              <a:gd name="f420" fmla="*/ f337 f152 1"/>
              <a:gd name="f421" fmla="*/ f338 f152 1"/>
              <a:gd name="f422" fmla="*/ f339 f153 1"/>
              <a:gd name="f423" fmla="*/ f340 f153 1"/>
              <a:gd name="f424" fmla="*/ f341 f152 1"/>
              <a:gd name="f425" fmla="*/ f342 f152 1"/>
              <a:gd name="f426" fmla="*/ f343 f153 1"/>
              <a:gd name="f427" fmla="*/ f344 f153 1"/>
              <a:gd name="f428" fmla="*/ f345 f152 1"/>
              <a:gd name="f429" fmla="*/ f346 f152 1"/>
              <a:gd name="f430" fmla="*/ f347 f153 1"/>
              <a:gd name="f431" fmla="*/ f348 f153 1"/>
              <a:gd name="f432" fmla="*/ f349 f153 1"/>
              <a:gd name="f433" fmla="*/ f350 f152 1"/>
              <a:gd name="f434" fmla="*/ f351 f152 1"/>
              <a:gd name="f435" fmla="*/ f352 f152 1"/>
              <a:gd name="f436" fmla="*/ f353 f153 1"/>
              <a:gd name="f437" fmla="*/ f354 f153 1"/>
              <a:gd name="f438" fmla="*/ f355 f152 1"/>
              <a:gd name="f439" fmla="*/ f356 f152 1"/>
              <a:gd name="f440" fmla="*/ f357 f153 1"/>
              <a:gd name="f441" fmla="*/ f358 f153 1"/>
              <a:gd name="f442" fmla="*/ f359 f152 1"/>
              <a:gd name="f443" fmla="*/ f360 f152 1"/>
              <a:gd name="f444" fmla="*/ f361 f153 1"/>
              <a:gd name="f445" fmla="*/ f362 f153 1"/>
              <a:gd name="f446" fmla="*/ f363 f153 1"/>
              <a:gd name="f447" fmla="*/ f364 f152 1"/>
              <a:gd name="f448" fmla="*/ f365 f152 1"/>
              <a:gd name="f449" fmla="*/ f366 f153 1"/>
              <a:gd name="f450" fmla="*/ f367 f153 1"/>
              <a:gd name="f451" fmla="*/ f368 f152 1"/>
              <a:gd name="f452" fmla="*/ f369 f152 1"/>
              <a:gd name="f453" fmla="*/ f370 f153 1"/>
              <a:gd name="f454" fmla="*/ f371 f153 1"/>
              <a:gd name="f455" fmla="*/ f372 f152 1"/>
              <a:gd name="f456" fmla="*/ f373 f152 1"/>
              <a:gd name="f457" fmla="*/ f374 f153 1"/>
              <a:gd name="f458" fmla="*/ f375 f153 1"/>
              <a:gd name="f459" fmla="*/ f376 f153 1"/>
              <a:gd name="f460" fmla="*/ f377 f152 1"/>
              <a:gd name="f461" fmla="*/ f378 f152 1"/>
              <a:gd name="f462" fmla="*/ f379 f153 1"/>
              <a:gd name="f463" fmla="*/ f380 f153 1"/>
              <a:gd name="f464" fmla="*/ f381 f152 1"/>
              <a:gd name="f465" fmla="*/ f382 f152 1"/>
              <a:gd name="f466" fmla="*/ f383 f153 1"/>
              <a:gd name="f467" fmla="*/ f384 f153 1"/>
              <a:gd name="f468" fmla="*/ f385 f152 1"/>
              <a:gd name="f469" fmla="*/ f386 f152 1"/>
              <a:gd name="f470" fmla="*/ f387 f153 1"/>
              <a:gd name="f471" fmla="*/ f388 f153 1"/>
              <a:gd name="f472" fmla="*/ f389 f153 1"/>
              <a:gd name="f473" fmla="*/ f390 f152 1"/>
              <a:gd name="f474" fmla="*/ f391 f152 1"/>
              <a:gd name="f475" fmla="*/ f392 f153 1"/>
              <a:gd name="f476" fmla="*/ f393 f153 1"/>
              <a:gd name="f477" fmla="*/ f394 f152 1"/>
              <a:gd name="f478" fmla="*/ f395 f152 1"/>
              <a:gd name="f479" fmla="*/ f396 f153 1"/>
              <a:gd name="f480" fmla="*/ f397 f153 1"/>
              <a:gd name="f481" fmla="*/ f398 f152 1"/>
              <a:gd name="f482" fmla="*/ f399 f152 1"/>
              <a:gd name="f483" fmla="*/ f400 f153 1"/>
              <a:gd name="f484" fmla="*/ f401 f1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2">
                <a:pos x="f406" y="f407"/>
              </a:cxn>
              <a:cxn ang="f322">
                <a:pos x="f408" y="f407"/>
              </a:cxn>
              <a:cxn ang="f322">
                <a:pos x="f409" y="f410"/>
              </a:cxn>
              <a:cxn ang="f322">
                <a:pos x="f409" y="f411"/>
              </a:cxn>
              <a:cxn ang="f322">
                <a:pos x="f412" y="f413"/>
              </a:cxn>
              <a:cxn ang="f322">
                <a:pos x="f406" y="f407"/>
              </a:cxn>
              <a:cxn ang="f322">
                <a:pos x="f414" y="f407"/>
              </a:cxn>
              <a:cxn ang="f322">
                <a:pos x="f415" y="f407"/>
              </a:cxn>
              <a:cxn ang="f322">
                <a:pos x="f416" y="f417"/>
              </a:cxn>
              <a:cxn ang="f322">
                <a:pos x="f416" y="f418"/>
              </a:cxn>
              <a:cxn ang="f322">
                <a:pos x="f414" y="f407"/>
              </a:cxn>
              <a:cxn ang="f322">
                <a:pos x="f419" y="f407"/>
              </a:cxn>
              <a:cxn ang="f322">
                <a:pos x="f420" y="f407"/>
              </a:cxn>
              <a:cxn ang="f322">
                <a:pos x="f421" y="f422"/>
              </a:cxn>
              <a:cxn ang="f322">
                <a:pos x="f421" y="f423"/>
              </a:cxn>
              <a:cxn ang="f322">
                <a:pos x="f419" y="f407"/>
              </a:cxn>
              <a:cxn ang="f322">
                <a:pos x="f424" y="f407"/>
              </a:cxn>
              <a:cxn ang="f322">
                <a:pos x="f425" y="f407"/>
              </a:cxn>
              <a:cxn ang="f322">
                <a:pos x="f416" y="f426"/>
              </a:cxn>
              <a:cxn ang="f322">
                <a:pos x="f416" y="f427"/>
              </a:cxn>
              <a:cxn ang="f322">
                <a:pos x="f424" y="f407"/>
              </a:cxn>
              <a:cxn ang="f322">
                <a:pos x="f428" y="f407"/>
              </a:cxn>
              <a:cxn ang="f322">
                <a:pos x="f429" y="f407"/>
              </a:cxn>
              <a:cxn ang="f322">
                <a:pos x="f409" y="f430"/>
              </a:cxn>
              <a:cxn ang="f322">
                <a:pos x="f409" y="f431"/>
              </a:cxn>
              <a:cxn ang="f322">
                <a:pos x="f416" y="f432"/>
              </a:cxn>
              <a:cxn ang="f322">
                <a:pos x="f428" y="f407"/>
              </a:cxn>
              <a:cxn ang="f322">
                <a:pos x="f433" y="f407"/>
              </a:cxn>
              <a:cxn ang="f322">
                <a:pos x="f434" y="f407"/>
              </a:cxn>
              <a:cxn ang="f322">
                <a:pos x="f435" y="f436"/>
              </a:cxn>
              <a:cxn ang="f322">
                <a:pos x="f435" y="f437"/>
              </a:cxn>
              <a:cxn ang="f322">
                <a:pos x="f433" y="f407"/>
              </a:cxn>
              <a:cxn ang="f322">
                <a:pos x="f438" y="f407"/>
              </a:cxn>
              <a:cxn ang="f322">
                <a:pos x="f439" y="f407"/>
              </a:cxn>
              <a:cxn ang="f322">
                <a:pos x="f421" y="f440"/>
              </a:cxn>
              <a:cxn ang="f322">
                <a:pos x="f421" y="f441"/>
              </a:cxn>
              <a:cxn ang="f322">
                <a:pos x="f438" y="f407"/>
              </a:cxn>
              <a:cxn ang="f322">
                <a:pos x="f442" y="f407"/>
              </a:cxn>
              <a:cxn ang="f322">
                <a:pos x="f443" y="f407"/>
              </a:cxn>
              <a:cxn ang="f322">
                <a:pos x="f409" y="f444"/>
              </a:cxn>
              <a:cxn ang="f322">
                <a:pos x="f409" y="f445"/>
              </a:cxn>
              <a:cxn ang="f322">
                <a:pos x="f416" y="f446"/>
              </a:cxn>
              <a:cxn ang="f322">
                <a:pos x="f442" y="f407"/>
              </a:cxn>
              <a:cxn ang="f322">
                <a:pos x="f447" y="f407"/>
              </a:cxn>
              <a:cxn ang="f322">
                <a:pos x="f448" y="f407"/>
              </a:cxn>
              <a:cxn ang="f322">
                <a:pos x="f412" y="f449"/>
              </a:cxn>
              <a:cxn ang="f322">
                <a:pos x="f412" y="f450"/>
              </a:cxn>
              <a:cxn ang="f322">
                <a:pos x="f447" y="f407"/>
              </a:cxn>
              <a:cxn ang="f322">
                <a:pos x="f451" y="f407"/>
              </a:cxn>
              <a:cxn ang="f322">
                <a:pos x="f452" y="f407"/>
              </a:cxn>
              <a:cxn ang="f322">
                <a:pos x="f421" y="f453"/>
              </a:cxn>
              <a:cxn ang="f322">
                <a:pos x="f421" y="f454"/>
              </a:cxn>
              <a:cxn ang="f322">
                <a:pos x="f451" y="f407"/>
              </a:cxn>
              <a:cxn ang="f322">
                <a:pos x="f455" y="f407"/>
              </a:cxn>
              <a:cxn ang="f322">
                <a:pos x="f456" y="f407"/>
              </a:cxn>
              <a:cxn ang="f322">
                <a:pos x="f416" y="f457"/>
              </a:cxn>
              <a:cxn ang="f322">
                <a:pos x="f416" y="f458"/>
              </a:cxn>
              <a:cxn ang="f322">
                <a:pos x="f416" y="f459"/>
              </a:cxn>
              <a:cxn ang="f322">
                <a:pos x="f455" y="f407"/>
              </a:cxn>
              <a:cxn ang="f322">
                <a:pos x="f460" y="f407"/>
              </a:cxn>
              <a:cxn ang="f322">
                <a:pos x="f461" y="f407"/>
              </a:cxn>
              <a:cxn ang="f322">
                <a:pos x="f435" y="f462"/>
              </a:cxn>
              <a:cxn ang="f322">
                <a:pos x="f435" y="f463"/>
              </a:cxn>
              <a:cxn ang="f322">
                <a:pos x="f460" y="f407"/>
              </a:cxn>
              <a:cxn ang="f322">
                <a:pos x="f464" y="f407"/>
              </a:cxn>
              <a:cxn ang="f322">
                <a:pos x="f465" y="f407"/>
              </a:cxn>
              <a:cxn ang="f322">
                <a:pos x="f412" y="f466"/>
              </a:cxn>
              <a:cxn ang="f322">
                <a:pos x="f412" y="f467"/>
              </a:cxn>
              <a:cxn ang="f322">
                <a:pos x="f464" y="f407"/>
              </a:cxn>
              <a:cxn ang="f322">
                <a:pos x="f468" y="f407"/>
              </a:cxn>
              <a:cxn ang="f322">
                <a:pos x="f469" y="f407"/>
              </a:cxn>
              <a:cxn ang="f322">
                <a:pos x="f421" y="f470"/>
              </a:cxn>
              <a:cxn ang="f322">
                <a:pos x="f421" y="f471"/>
              </a:cxn>
              <a:cxn ang="f322">
                <a:pos x="f421" y="f472"/>
              </a:cxn>
              <a:cxn ang="f322">
                <a:pos x="f468" y="f407"/>
              </a:cxn>
              <a:cxn ang="f322">
                <a:pos x="f473" y="f407"/>
              </a:cxn>
              <a:cxn ang="f322">
                <a:pos x="f474" y="f407"/>
              </a:cxn>
              <a:cxn ang="f322">
                <a:pos x="f412" y="f475"/>
              </a:cxn>
              <a:cxn ang="f322">
                <a:pos x="f412" y="f476"/>
              </a:cxn>
              <a:cxn ang="f322">
                <a:pos x="f473" y="f407"/>
              </a:cxn>
              <a:cxn ang="f322">
                <a:pos x="f477" y="f407"/>
              </a:cxn>
              <a:cxn ang="f322">
                <a:pos x="f478" y="f407"/>
              </a:cxn>
              <a:cxn ang="f322">
                <a:pos x="f421" y="f479"/>
              </a:cxn>
              <a:cxn ang="f322">
                <a:pos x="f421" y="f480"/>
              </a:cxn>
              <a:cxn ang="f322">
                <a:pos x="f477" y="f407"/>
              </a:cxn>
              <a:cxn ang="f322">
                <a:pos x="f481" y="f407"/>
              </a:cxn>
              <a:cxn ang="f322">
                <a:pos x="f482" y="f407"/>
              </a:cxn>
              <a:cxn ang="f322">
                <a:pos x="f421" y="f483"/>
              </a:cxn>
              <a:cxn ang="f322">
                <a:pos x="f421" y="f484"/>
              </a:cxn>
              <a:cxn ang="f322">
                <a:pos x="f481" y="f407"/>
              </a:cxn>
            </a:cxnLst>
            <a:rect l="f402" t="f405" r="f403" b="f404"/>
            <a:pathLst>
              <a:path w="1716115" h="1720853">
                <a:moveTo>
                  <a:pt x="f8" y="f5"/>
                </a:moveTo>
                <a:lnTo>
                  <a:pt x="f9" y="f5"/>
                </a:lnTo>
                <a:cubicBezTo>
                  <a:pt x="f9" y="f10"/>
                  <a:pt x="f11" y="f12"/>
                  <a:pt x="f13" y="f12"/>
                </a:cubicBezTo>
                <a:lnTo>
                  <a:pt x="f13" y="f14"/>
                </a:lnTo>
                <a:lnTo>
                  <a:pt x="f6" y="f15"/>
                </a:lnTo>
                <a:cubicBezTo>
                  <a:pt x="f16" y="f15"/>
                  <a:pt x="f8" y="f17"/>
                  <a:pt x="f8" y="f5"/>
                </a:cubicBezTo>
                <a:close/>
                <a:moveTo>
                  <a:pt x="f5" y="f5"/>
                </a:moveTo>
                <a:lnTo>
                  <a:pt x="f18" y="f5"/>
                </a:lnTo>
                <a:cubicBezTo>
                  <a:pt x="f18" y="f19"/>
                  <a:pt x="f20" y="f21"/>
                  <a:pt x="f22" y="f21"/>
                </a:cubicBezTo>
                <a:lnTo>
                  <a:pt x="f22" y="f7"/>
                </a:lnTo>
                <a:cubicBezTo>
                  <a:pt x="f23" y="f7"/>
                  <a:pt x="f5" y="f24"/>
                  <a:pt x="f5" y="f5"/>
                </a:cubicBezTo>
                <a:close/>
                <a:moveTo>
                  <a:pt x="f25" y="f5"/>
                </a:moveTo>
                <a:lnTo>
                  <a:pt x="f26" y="f5"/>
                </a:lnTo>
                <a:cubicBezTo>
                  <a:pt x="f26" y="f27"/>
                  <a:pt x="f28" y="f29"/>
                  <a:pt x="f30" y="f29"/>
                </a:cubicBezTo>
                <a:lnTo>
                  <a:pt x="f30" y="f31"/>
                </a:lnTo>
                <a:cubicBezTo>
                  <a:pt x="f32" y="f31"/>
                  <a:pt x="f25" y="f33"/>
                  <a:pt x="f25" y="f5"/>
                </a:cubicBezTo>
                <a:close/>
                <a:moveTo>
                  <a:pt x="f34" y="f5"/>
                </a:moveTo>
                <a:lnTo>
                  <a:pt x="f35" y="f5"/>
                </a:lnTo>
                <a:cubicBezTo>
                  <a:pt x="f35" y="f36"/>
                  <a:pt x="f37" y="f38"/>
                  <a:pt x="f22" y="f38"/>
                </a:cubicBezTo>
                <a:lnTo>
                  <a:pt x="f22" y="f39"/>
                </a:lnTo>
                <a:cubicBezTo>
                  <a:pt x="f40" y="f39"/>
                  <a:pt x="f34" y="f41"/>
                  <a:pt x="f34" y="f5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3" y="f44"/>
                  <a:pt x="f45" y="f46"/>
                  <a:pt x="f13" y="f46"/>
                </a:cubicBezTo>
                <a:lnTo>
                  <a:pt x="f13" y="f47"/>
                </a:lnTo>
                <a:lnTo>
                  <a:pt x="f22" y="f48"/>
                </a:lnTo>
                <a:cubicBezTo>
                  <a:pt x="f49" y="f48"/>
                  <a:pt x="f42" y="f50"/>
                  <a:pt x="f42" y="f5"/>
                </a:cubicBezTo>
                <a:close/>
                <a:moveTo>
                  <a:pt x="f51" y="f5"/>
                </a:moveTo>
                <a:lnTo>
                  <a:pt x="f52" y="f5"/>
                </a:lnTo>
                <a:cubicBezTo>
                  <a:pt x="f52" y="f53"/>
                  <a:pt x="f54" y="f55"/>
                  <a:pt x="f56" y="f55"/>
                </a:cubicBezTo>
                <a:lnTo>
                  <a:pt x="f56" y="f57"/>
                </a:lnTo>
                <a:cubicBezTo>
                  <a:pt x="f58" y="f57"/>
                  <a:pt x="f51" y="f59"/>
                  <a:pt x="f51" y="f5"/>
                </a:cubicBezTo>
                <a:close/>
                <a:moveTo>
                  <a:pt x="f60" y="f5"/>
                </a:moveTo>
                <a:lnTo>
                  <a:pt x="f61" y="f5"/>
                </a:lnTo>
                <a:cubicBezTo>
                  <a:pt x="f61" y="f62"/>
                  <a:pt x="f63" y="f64"/>
                  <a:pt x="f30" y="f64"/>
                </a:cubicBezTo>
                <a:lnTo>
                  <a:pt x="f30" y="f65"/>
                </a:lnTo>
                <a:cubicBezTo>
                  <a:pt x="f66" y="f65"/>
                  <a:pt x="f60" y="f67"/>
                  <a:pt x="f60" y="f5"/>
                </a:cubicBezTo>
                <a:close/>
                <a:moveTo>
                  <a:pt x="f68" y="f5"/>
                </a:moveTo>
                <a:lnTo>
                  <a:pt x="f69" y="f5"/>
                </a:lnTo>
                <a:cubicBezTo>
                  <a:pt x="f69" y="f70"/>
                  <a:pt x="f71" y="f72"/>
                  <a:pt x="f13" y="f72"/>
                </a:cubicBezTo>
                <a:lnTo>
                  <a:pt x="f13" y="f73"/>
                </a:lnTo>
                <a:lnTo>
                  <a:pt x="f22" y="f74"/>
                </a:lnTo>
                <a:cubicBezTo>
                  <a:pt x="f75" y="f74"/>
                  <a:pt x="f68" y="f76"/>
                  <a:pt x="f68" y="f5"/>
                </a:cubicBezTo>
                <a:close/>
                <a:moveTo>
                  <a:pt x="f77" y="f5"/>
                </a:moveTo>
                <a:lnTo>
                  <a:pt x="f78" y="f5"/>
                </a:lnTo>
                <a:cubicBezTo>
                  <a:pt x="f78" y="f79"/>
                  <a:pt x="f80" y="f81"/>
                  <a:pt x="f6" y="f81"/>
                </a:cubicBezTo>
                <a:lnTo>
                  <a:pt x="f6" y="f82"/>
                </a:lnTo>
                <a:cubicBezTo>
                  <a:pt x="f83" y="f82"/>
                  <a:pt x="f77" y="f84"/>
                  <a:pt x="f77" y="f5"/>
                </a:cubicBezTo>
                <a:close/>
                <a:moveTo>
                  <a:pt x="f85" y="f5"/>
                </a:moveTo>
                <a:lnTo>
                  <a:pt x="f86" y="f5"/>
                </a:lnTo>
                <a:cubicBezTo>
                  <a:pt x="f86" y="f87"/>
                  <a:pt x="f88" y="f89"/>
                  <a:pt x="f30" y="f89"/>
                </a:cubicBezTo>
                <a:lnTo>
                  <a:pt x="f30" y="f90"/>
                </a:lnTo>
                <a:cubicBezTo>
                  <a:pt x="f91" y="f90"/>
                  <a:pt x="f85" y="f92"/>
                  <a:pt x="f85" y="f5"/>
                </a:cubicBezTo>
                <a:close/>
                <a:moveTo>
                  <a:pt x="f93" y="f5"/>
                </a:moveTo>
                <a:lnTo>
                  <a:pt x="f94" y="f5"/>
                </a:lnTo>
                <a:cubicBezTo>
                  <a:pt x="f94" y="f95"/>
                  <a:pt x="f96" y="f97"/>
                  <a:pt x="f22" y="f97"/>
                </a:cubicBezTo>
                <a:lnTo>
                  <a:pt x="f22" y="f98"/>
                </a:lnTo>
                <a:lnTo>
                  <a:pt x="f22" y="f99"/>
                </a:lnTo>
                <a:cubicBezTo>
                  <a:pt x="f100" y="f99"/>
                  <a:pt x="f93" y="f101"/>
                  <a:pt x="f93" y="f5"/>
                </a:cubicBezTo>
                <a:close/>
                <a:moveTo>
                  <a:pt x="f102" y="f5"/>
                </a:moveTo>
                <a:lnTo>
                  <a:pt x="f103" y="f5"/>
                </a:lnTo>
                <a:cubicBezTo>
                  <a:pt x="f103" y="f104"/>
                  <a:pt x="f105" y="f106"/>
                  <a:pt x="f56" y="f106"/>
                </a:cubicBezTo>
                <a:lnTo>
                  <a:pt x="f56" y="f107"/>
                </a:lnTo>
                <a:cubicBezTo>
                  <a:pt x="f108" y="f107"/>
                  <a:pt x="f102" y="f109"/>
                  <a:pt x="f102" y="f5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1" y="f112"/>
                  <a:pt x="f113" y="f114"/>
                  <a:pt x="f6" y="f114"/>
                </a:cubicBezTo>
                <a:lnTo>
                  <a:pt x="f6" y="f115"/>
                </a:lnTo>
                <a:cubicBezTo>
                  <a:pt x="f116" y="f115"/>
                  <a:pt x="f110" y="f117"/>
                  <a:pt x="f110" y="f5"/>
                </a:cubicBezTo>
                <a:close/>
                <a:moveTo>
                  <a:pt x="f118" y="f5"/>
                </a:moveTo>
                <a:lnTo>
                  <a:pt x="f119" y="f5"/>
                </a:lnTo>
                <a:cubicBezTo>
                  <a:pt x="f119" y="f120"/>
                  <a:pt x="f121" y="f122"/>
                  <a:pt x="f30" y="f122"/>
                </a:cubicBezTo>
                <a:lnTo>
                  <a:pt x="f30" y="f123"/>
                </a:lnTo>
                <a:lnTo>
                  <a:pt x="f30" y="f124"/>
                </a:lnTo>
                <a:cubicBezTo>
                  <a:pt x="f125" y="f124"/>
                  <a:pt x="f118" y="f126"/>
                  <a:pt x="f118" y="f5"/>
                </a:cubicBezTo>
                <a:close/>
                <a:moveTo>
                  <a:pt x="f127" y="f5"/>
                </a:moveTo>
                <a:lnTo>
                  <a:pt x="f128" y="f5"/>
                </a:lnTo>
                <a:cubicBezTo>
                  <a:pt x="f128" y="f129"/>
                  <a:pt x="f130" y="f131"/>
                  <a:pt x="f6" y="f131"/>
                </a:cubicBezTo>
                <a:lnTo>
                  <a:pt x="f6" y="f132"/>
                </a:lnTo>
                <a:cubicBezTo>
                  <a:pt x="f133" y="f132"/>
                  <a:pt x="f127" y="f134"/>
                  <a:pt x="f127" y="f5"/>
                </a:cubicBezTo>
                <a:close/>
                <a:moveTo>
                  <a:pt x="f135" y="f5"/>
                </a:moveTo>
                <a:lnTo>
                  <a:pt x="f136" y="f5"/>
                </a:lnTo>
                <a:cubicBezTo>
                  <a:pt x="f136" y="f137"/>
                  <a:pt x="f138" y="f139"/>
                  <a:pt x="f30" y="f139"/>
                </a:cubicBezTo>
                <a:lnTo>
                  <a:pt x="f30" y="f140"/>
                </a:lnTo>
                <a:cubicBezTo>
                  <a:pt x="f141" y="f140"/>
                  <a:pt x="f135" y="f142"/>
                  <a:pt x="f135" y="f5"/>
                </a:cubicBezTo>
                <a:close/>
                <a:moveTo>
                  <a:pt x="f143" y="f5"/>
                </a:moveTo>
                <a:lnTo>
                  <a:pt x="f144" y="f5"/>
                </a:lnTo>
                <a:cubicBezTo>
                  <a:pt x="f144" y="f145"/>
                  <a:pt x="f146" y="f147"/>
                  <a:pt x="f30" y="f147"/>
                </a:cubicBezTo>
                <a:lnTo>
                  <a:pt x="f30" y="f148"/>
                </a:lnTo>
                <a:cubicBezTo>
                  <a:pt x="f149" y="f148"/>
                  <a:pt x="f143" y="f150"/>
                  <a:pt x="f143" y="f5"/>
                </a:cubicBezTo>
                <a:close/>
              </a:path>
            </a:pathLst>
          </a:custGeom>
          <a:solidFill>
            <a:srgbClr val="FDFAF6">
              <a:alpha val="99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6" name="Image 5">
            <a:extLst>
              <a:ext uri="{FF2B5EF4-FFF2-40B4-BE49-F238E27FC236}">
                <a16:creationId xmlns:a16="http://schemas.microsoft.com/office/drawing/2014/main" id="{23C169DB-5757-CBA1-4D0B-0EC74D8E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68" y="3440503"/>
            <a:ext cx="3443292" cy="34480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43288"/>
              <a:gd name="f7" fmla="val 3448050"/>
              <a:gd name="f8" fmla="val 1721644"/>
              <a:gd name="f9" fmla="val 3448051"/>
              <a:gd name="f10" fmla="val 2672482"/>
              <a:gd name="f11" fmla="val 2676178"/>
              <a:gd name="f12" fmla="val 1724025"/>
              <a:gd name="f13" fmla="val 771873"/>
              <a:gd name="f14" fmla="val 770806"/>
              <a:gd name="f15" fmla="+- 0 0 -90"/>
              <a:gd name="f16" fmla="*/ f3 1 3443288"/>
              <a:gd name="f17" fmla="*/ f4 1 3448050"/>
              <a:gd name="f18" fmla="+- f7 0 f5"/>
              <a:gd name="f19" fmla="+- f6 0 f5"/>
              <a:gd name="f20" fmla="*/ f15 f0 1"/>
              <a:gd name="f21" fmla="*/ f19 1 3443288"/>
              <a:gd name="f22" fmla="*/ f18 1 3448050"/>
              <a:gd name="f23" fmla="*/ 1721644 f19 1"/>
              <a:gd name="f24" fmla="*/ 3448051 f18 1"/>
              <a:gd name="f25" fmla="*/ 3443288 f19 1"/>
              <a:gd name="f26" fmla="*/ 1724025 f18 1"/>
              <a:gd name="f27" fmla="*/ 0 f18 1"/>
              <a:gd name="f28" fmla="*/ 0 f19 1"/>
              <a:gd name="f29" fmla="*/ f20 1 f2"/>
              <a:gd name="f30" fmla="*/ f23 1 3443288"/>
              <a:gd name="f31" fmla="*/ f24 1 3448050"/>
              <a:gd name="f32" fmla="*/ f25 1 3443288"/>
              <a:gd name="f33" fmla="*/ f26 1 3448050"/>
              <a:gd name="f34" fmla="*/ f27 1 3448050"/>
              <a:gd name="f35" fmla="*/ f28 1 3443288"/>
              <a:gd name="f36" fmla="*/ f5 1 f21"/>
              <a:gd name="f37" fmla="*/ f6 1 f21"/>
              <a:gd name="f38" fmla="*/ f5 1 f22"/>
              <a:gd name="f39" fmla="*/ f7 1 f22"/>
              <a:gd name="f40" fmla="+- f29 0 f1"/>
              <a:gd name="f41" fmla="*/ f30 1 f21"/>
              <a:gd name="f42" fmla="*/ f31 1 f22"/>
              <a:gd name="f43" fmla="*/ f32 1 f21"/>
              <a:gd name="f44" fmla="*/ f33 1 f22"/>
              <a:gd name="f45" fmla="*/ f34 1 f22"/>
              <a:gd name="f46" fmla="*/ f35 1 f21"/>
              <a:gd name="f47" fmla="*/ f36 f16 1"/>
              <a:gd name="f48" fmla="*/ f37 f16 1"/>
              <a:gd name="f49" fmla="*/ f39 f17 1"/>
              <a:gd name="f50" fmla="*/ f38 f17 1"/>
              <a:gd name="f51" fmla="*/ f41 f16 1"/>
              <a:gd name="f52" fmla="*/ f42 f17 1"/>
              <a:gd name="f53" fmla="*/ f43 f16 1"/>
              <a:gd name="f54" fmla="*/ f44 f17 1"/>
              <a:gd name="f55" fmla="*/ f45 f17 1"/>
              <a:gd name="f56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1" y="f52"/>
              </a:cxn>
              <a:cxn ang="f40">
                <a:pos x="f53" y="f54"/>
              </a:cxn>
              <a:cxn ang="f40">
                <a:pos x="f51" y="f55"/>
              </a:cxn>
              <a:cxn ang="f40">
                <a:pos x="f56" y="f54"/>
              </a:cxn>
              <a:cxn ang="f40">
                <a:pos x="f51" y="f52"/>
              </a:cxn>
            </a:cxnLst>
            <a:rect l="f47" t="f50" r="f48" b="f49"/>
            <a:pathLst>
              <a:path w="3443288" h="3448050">
                <a:moveTo>
                  <a:pt x="f8" y="f9"/>
                </a:moveTo>
                <a:cubicBezTo>
                  <a:pt x="f10" y="f9"/>
                  <a:pt x="f6" y="f11"/>
                  <a:pt x="f6" y="f12"/>
                </a:cubicBezTo>
                <a:cubicBezTo>
                  <a:pt x="f6" y="f13"/>
                  <a:pt x="f10" y="f5"/>
                  <a:pt x="f8" y="f5"/>
                </a:cubicBezTo>
                <a:cubicBezTo>
                  <a:pt x="f14" y="f5"/>
                  <a:pt x="f5" y="f13"/>
                  <a:pt x="f5" y="f12"/>
                </a:cubicBezTo>
                <a:cubicBezTo>
                  <a:pt x="f5" y="f11"/>
                  <a:pt x="f14" y="f9"/>
                  <a:pt x="f8" y="f9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7" name="Image 6">
            <a:extLst>
              <a:ext uri="{FF2B5EF4-FFF2-40B4-BE49-F238E27FC236}">
                <a16:creationId xmlns:a16="http://schemas.microsoft.com/office/drawing/2014/main" id="{745CFB93-95A3-36D0-A11A-F8B70CAD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8459" y="3440503"/>
            <a:ext cx="1719264" cy="17240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32119106-64E6-12A6-EE69-0F6872893A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2DE2046-5CB2-D611-BAF5-A3420C195AA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64806" y="3808750"/>
            <a:ext cx="7043614" cy="223322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/>
            </a:lvl1pPr>
            <a:lvl2pPr marL="347472">
              <a:spcBef>
                <a:spcPts val="0"/>
              </a:spcBef>
              <a:defRPr/>
            </a:lvl2pPr>
            <a:lvl3pPr marL="685800">
              <a:spcBef>
                <a:spcPts val="0"/>
              </a:spcBef>
              <a:defRPr sz="2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4822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26">
            <a:extLst>
              <a:ext uri="{FF2B5EF4-FFF2-40B4-BE49-F238E27FC236}">
                <a16:creationId xmlns:a16="http://schemas.microsoft.com/office/drawing/2014/main" id="{0B9D5AB3-D9B8-B2EB-21C8-2C1FA94D2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3427335"/>
            <a:ext cx="3202548" cy="34306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430665"/>
              <a:gd name="f8" fmla="+- 0 0 -90"/>
              <a:gd name="f9" fmla="*/ f3 1 3202546"/>
              <a:gd name="f10" fmla="*/ f4 1 3430665"/>
              <a:gd name="f11" fmla="+- f7 0 f5"/>
              <a:gd name="f12" fmla="+- f6 0 f5"/>
              <a:gd name="f13" fmla="*/ f8 f0 1"/>
              <a:gd name="f14" fmla="*/ f12 1 3202546"/>
              <a:gd name="f15" fmla="*/ f11 1 3430665"/>
              <a:gd name="f16" fmla="*/ 0 f12 1"/>
              <a:gd name="f17" fmla="*/ 0 f11 1"/>
              <a:gd name="f18" fmla="*/ 3202546 f12 1"/>
              <a:gd name="f19" fmla="*/ 3430665 f11 1"/>
              <a:gd name="f20" fmla="*/ f13 1 f2"/>
              <a:gd name="f21" fmla="*/ f16 1 3202546"/>
              <a:gd name="f22" fmla="*/ f17 1 3430665"/>
              <a:gd name="f23" fmla="*/ f18 1 3202546"/>
              <a:gd name="f24" fmla="*/ f19 1 3430665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3202546" h="3430665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AAC3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Forme libre 17">
            <a:extLst>
              <a:ext uri="{FF2B5EF4-FFF2-40B4-BE49-F238E27FC236}">
                <a16:creationId xmlns:a16="http://schemas.microsoft.com/office/drawing/2014/main" id="{71D4048C-451A-3573-997E-235F2CB8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3654152"/>
            <a:ext cx="3202548" cy="320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203852"/>
              <a:gd name="f8" fmla="val 3190718"/>
              <a:gd name="f9" fmla="+- 0 0 -90"/>
              <a:gd name="f10" fmla="*/ f3 1 3202546"/>
              <a:gd name="f11" fmla="*/ f4 1 3203852"/>
              <a:gd name="f12" fmla="+- f7 0 f5"/>
              <a:gd name="f13" fmla="+- f6 0 f5"/>
              <a:gd name="f14" fmla="*/ f9 f0 1"/>
              <a:gd name="f15" fmla="*/ f13 1 3202546"/>
              <a:gd name="f16" fmla="*/ f12 1 3203852"/>
              <a:gd name="f17" fmla="*/ 3202546 f13 1"/>
              <a:gd name="f18" fmla="*/ 0 f12 1"/>
              <a:gd name="f19" fmla="*/ 3203852 f12 1"/>
              <a:gd name="f20" fmla="*/ 0 f13 1"/>
              <a:gd name="f21" fmla="*/ 3190718 f12 1"/>
              <a:gd name="f22" fmla="*/ f14 1 f2"/>
              <a:gd name="f23" fmla="*/ f17 1 3202546"/>
              <a:gd name="f24" fmla="*/ f18 1 3203852"/>
              <a:gd name="f25" fmla="*/ f19 1 3203852"/>
              <a:gd name="f26" fmla="*/ f20 1 3202546"/>
              <a:gd name="f27" fmla="*/ f21 1 3203852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6"/>
              <a:gd name="f36" fmla="*/ f26 1 f15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1 1"/>
              <a:gd name="f45" fmla="*/ f36 f10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2" y="f44"/>
              </a:cxn>
              <a:cxn ang="f32">
                <a:pos x="f45" y="f44"/>
              </a:cxn>
              <a:cxn ang="f32">
                <a:pos x="f45" y="f46"/>
              </a:cxn>
            </a:cxnLst>
            <a:rect l="f38" t="f41" r="f39" b="f40"/>
            <a:pathLst>
              <a:path w="3202546" h="3203852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orme libre 13">
            <a:extLst>
              <a:ext uri="{FF2B5EF4-FFF2-40B4-BE49-F238E27FC236}">
                <a16:creationId xmlns:a16="http://schemas.microsoft.com/office/drawing/2014/main" id="{09451DE6-7000-7E32-3D2F-FFB1F4AEF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0"/>
            <a:ext cx="3202548" cy="3437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5"/>
              <a:gd name="f7" fmla="val 3437345"/>
              <a:gd name="f8" fmla="+- 0 0 -90"/>
              <a:gd name="f9" fmla="*/ f3 1 3202545"/>
              <a:gd name="f10" fmla="*/ f4 1 3437345"/>
              <a:gd name="f11" fmla="+- f7 0 f5"/>
              <a:gd name="f12" fmla="+- f6 0 f5"/>
              <a:gd name="f13" fmla="*/ f8 f0 1"/>
              <a:gd name="f14" fmla="*/ f12 1 3202545"/>
              <a:gd name="f15" fmla="*/ f11 1 3437345"/>
              <a:gd name="f16" fmla="*/ 0 f12 1"/>
              <a:gd name="f17" fmla="*/ 0 f11 1"/>
              <a:gd name="f18" fmla="*/ 3202545 f12 1"/>
              <a:gd name="f19" fmla="*/ 3437345 f11 1"/>
              <a:gd name="f20" fmla="*/ f13 1 f2"/>
              <a:gd name="f21" fmla="*/ f16 1 3202545"/>
              <a:gd name="f22" fmla="*/ f17 1 3437345"/>
              <a:gd name="f23" fmla="*/ f18 1 3202545"/>
              <a:gd name="f24" fmla="*/ f19 1 3437345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</a:cxnLst>
            <a:rect l="f34" t="f37" r="f35" b="f36"/>
            <a:pathLst>
              <a:path w="3202545" h="3437345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CCBE8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5" name="Forme libre 15">
            <a:extLst>
              <a:ext uri="{FF2B5EF4-FFF2-40B4-BE49-F238E27FC236}">
                <a16:creationId xmlns:a16="http://schemas.microsoft.com/office/drawing/2014/main" id="{8413A372-35DF-C7C5-01E6-8D24574BC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6684"/>
            <a:ext cx="3202548" cy="3436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436477"/>
              <a:gd name="f8" fmla="val 3214418"/>
              <a:gd name="f9" fmla="+- 0 0 -90"/>
              <a:gd name="f10" fmla="*/ f3 1 3202546"/>
              <a:gd name="f11" fmla="*/ f4 1 3436477"/>
              <a:gd name="f12" fmla="+- f7 0 f5"/>
              <a:gd name="f13" fmla="+- f6 0 f5"/>
              <a:gd name="f14" fmla="*/ f9 f0 1"/>
              <a:gd name="f15" fmla="*/ f13 1 3202546"/>
              <a:gd name="f16" fmla="*/ f12 1 3436477"/>
              <a:gd name="f17" fmla="*/ 0 f13 1"/>
              <a:gd name="f18" fmla="*/ 0 f12 1"/>
              <a:gd name="f19" fmla="*/ 3202546 f13 1"/>
              <a:gd name="f20" fmla="*/ 3214418 f12 1"/>
              <a:gd name="f21" fmla="*/ 3436477 f12 1"/>
              <a:gd name="f22" fmla="*/ f14 1 f2"/>
              <a:gd name="f23" fmla="*/ f17 1 3202546"/>
              <a:gd name="f24" fmla="*/ f18 1 3436477"/>
              <a:gd name="f25" fmla="*/ f19 1 3202546"/>
              <a:gd name="f26" fmla="*/ f20 1 3436477"/>
              <a:gd name="f27" fmla="*/ f21 1 3436477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6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4" y="f46"/>
              </a:cxn>
              <a:cxn ang="f32">
                <a:pos x="f42" y="f46"/>
              </a:cxn>
            </a:cxnLst>
            <a:rect l="f38" t="f41" r="f39" b="f40"/>
            <a:pathLst>
              <a:path w="3202546" h="3436477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6" name="Titre 19">
            <a:extLst>
              <a:ext uri="{FF2B5EF4-FFF2-40B4-BE49-F238E27FC236}">
                <a16:creationId xmlns:a16="http://schemas.microsoft.com/office/drawing/2014/main" id="{2743F2CD-4D9B-E390-11AC-7EACC99C55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834636"/>
            <a:ext cx="7796467" cy="1222388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EE2B2393-2270-BC81-9B2C-EDF6E33A1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3ABF3AE-5C6F-550C-42E0-2958C93A311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03026"/>
            <a:ext cx="3283116" cy="3720336"/>
          </a:xfrm>
        </p:spPr>
        <p:txBody>
          <a:bodyPr t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/>
            </a:lvl4pPr>
            <a:lvl5pPr marL="283464" indent="-283464"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F6E7865A-660F-7761-677F-CF115A7BD71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82156" y="2303026"/>
            <a:ext cx="3284954" cy="3720336"/>
          </a:xfrm>
        </p:spPr>
        <p:txBody>
          <a:bodyPr t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/>
            </a:lvl4pPr>
            <a:lvl5pPr marL="283464" indent="-283464"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7055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ronologie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ACBD2D52-6CDD-C147-58F4-9795921E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4067" y="-402"/>
            <a:ext cx="12216063" cy="3467103"/>
          </a:xfrm>
          <a:prstGeom prst="rect">
            <a:avLst/>
          </a:pr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5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E20E2532-1254-8DC7-4B7E-C4C54E280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346" y="420495"/>
            <a:ext cx="11305312" cy="6026728"/>
          </a:xfrm>
          <a:prstGeom prst="rect">
            <a:avLst/>
          </a:prstGeom>
          <a:solidFill>
            <a:srgbClr val="FDFA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>
              <a:solidFill>
                <a:srgbClr val="FDFAF6"/>
              </a:solidFill>
              <a:uFillTx/>
              <a:latin typeface="Sabon Next LT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29D8DCB-56AC-33AE-9818-95B9B95471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965396"/>
            <a:ext cx="7631710" cy="1091629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8447B36-537A-399F-2DFE-3F16281976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03026"/>
            <a:ext cx="3283116" cy="4144188"/>
          </a:xfrm>
        </p:spPr>
        <p:txBody>
          <a:bodyPr tIns="0" bIns="0"/>
          <a:lstStyle>
            <a:lvl1pPr marL="457200" indent="-457200">
              <a:spcBef>
                <a:spcPts val="1000"/>
              </a:spcBef>
              <a:buFont typeface="Arial Black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Arial Black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Arial Black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Arial Black"/>
              <a:buAutoNum type="alphaLcParenR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DFFE15C-0D9E-E164-CC7E-2DB62C93FCB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82156" y="2303026"/>
            <a:ext cx="3763953" cy="4144188"/>
          </a:xfrm>
        </p:spPr>
        <p:txBody>
          <a:bodyPr t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/>
            </a:lvl4pPr>
            <a:lvl5pPr indent="-283464">
              <a:spcBef>
                <a:spcPts val="100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’image 30">
            <a:extLst>
              <a:ext uri="{FF2B5EF4-FFF2-40B4-BE49-F238E27FC236}">
                <a16:creationId xmlns:a16="http://schemas.microsoft.com/office/drawing/2014/main" id="{C8AA575F-3BB5-20FB-27A1-149213E86C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89457" y="965396"/>
            <a:ext cx="3202548" cy="5892603"/>
          </a:xfrm>
          <a:solidFill>
            <a:srgbClr val="D2D592"/>
          </a:solidFill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grpSp>
        <p:nvGrpSpPr>
          <p:cNvPr id="8" name="Groupe 31">
            <a:extLst>
              <a:ext uri="{FF2B5EF4-FFF2-40B4-BE49-F238E27FC236}">
                <a16:creationId xmlns:a16="http://schemas.microsoft.com/office/drawing/2014/main" id="{753EE9AC-D949-EFA0-064D-08761CDDE0DB}"/>
              </a:ext>
            </a:extLst>
          </p:cNvPr>
          <p:cNvGrpSpPr/>
          <p:nvPr/>
        </p:nvGrpSpPr>
        <p:grpSpPr>
          <a:xfrm>
            <a:off x="9353524" y="4000042"/>
            <a:ext cx="2838472" cy="2857957"/>
            <a:chOff x="9353524" y="4000042"/>
            <a:chExt cx="2838472" cy="2857957"/>
          </a:xfrm>
        </p:grpSpPr>
        <p:sp>
          <p:nvSpPr>
            <p:cNvPr id="9" name="Freeform: Forme 28">
              <a:extLst>
                <a:ext uri="{FF2B5EF4-FFF2-40B4-BE49-F238E27FC236}">
                  <a16:creationId xmlns:a16="http://schemas.microsoft.com/office/drawing/2014/main" id="{E5BFA4D5-470D-57A2-9502-EAEEABAB7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9353524" y="4000042"/>
              <a:ext cx="2838453" cy="28579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38450"/>
                <a:gd name="f7" fmla="val 2857958"/>
                <a:gd name="f8" fmla="val 1971005"/>
                <a:gd name="f9" fmla="val 7240"/>
                <a:gd name="f10" fmla="val 1484015"/>
                <a:gd name="f11" fmla="val 1716931"/>
                <a:gd name="f12" fmla="val 2697914"/>
                <a:gd name="f13" fmla="val 278890"/>
                <a:gd name="f14" fmla="val 2843883"/>
                <a:gd name="f15" fmla="val 1990580"/>
                <a:gd name="f16" fmla="val 190293"/>
                <a:gd name="f17" fmla="val 1980883"/>
                <a:gd name="f18" fmla="val 1124600"/>
                <a:gd name="f19" fmla="val 1885128"/>
                <a:gd name="f20" fmla="val 1866185"/>
                <a:gd name="f21" fmla="val 1135788"/>
                <a:gd name="f22" fmla="val 1960910"/>
                <a:gd name="f23" fmla="val 200390"/>
                <a:gd name="f24" fmla="+- 0 0 -90"/>
                <a:gd name="f25" fmla="*/ f3 1 2838450"/>
                <a:gd name="f26" fmla="*/ f4 1 2857958"/>
                <a:gd name="f27" fmla="+- f7 0 f5"/>
                <a:gd name="f28" fmla="+- f6 0 f5"/>
                <a:gd name="f29" fmla="*/ f24 f0 1"/>
                <a:gd name="f30" fmla="*/ f28 1 2838450"/>
                <a:gd name="f31" fmla="*/ f27 1 2857958"/>
                <a:gd name="f32" fmla="*/ 1971005 f28 1"/>
                <a:gd name="f33" fmla="*/ 0 f27 1"/>
                <a:gd name="f34" fmla="*/ 2838450 f28 1"/>
                <a:gd name="f35" fmla="*/ 7240 f27 1"/>
                <a:gd name="f36" fmla="*/ 278890 f28 1"/>
                <a:gd name="f37" fmla="*/ 2843883 f27 1"/>
                <a:gd name="f38" fmla="*/ 0 f28 1"/>
                <a:gd name="f39" fmla="*/ 2857958 f27 1"/>
                <a:gd name="f40" fmla="*/ 1990580 f27 1"/>
                <a:gd name="f41" fmla="*/ 190293 f28 1"/>
                <a:gd name="f42" fmla="*/ 1980883 f27 1"/>
                <a:gd name="f43" fmla="*/ 1960910 f28 1"/>
                <a:gd name="f44" fmla="*/ 200390 f27 1"/>
                <a:gd name="f45" fmla="*/ f29 1 f2"/>
                <a:gd name="f46" fmla="*/ f32 1 2838450"/>
                <a:gd name="f47" fmla="*/ f33 1 2857958"/>
                <a:gd name="f48" fmla="*/ f34 1 2838450"/>
                <a:gd name="f49" fmla="*/ f35 1 2857958"/>
                <a:gd name="f50" fmla="*/ f36 1 2838450"/>
                <a:gd name="f51" fmla="*/ f37 1 2857958"/>
                <a:gd name="f52" fmla="*/ f38 1 2838450"/>
                <a:gd name="f53" fmla="*/ f39 1 2857958"/>
                <a:gd name="f54" fmla="*/ f40 1 2857958"/>
                <a:gd name="f55" fmla="*/ f41 1 2838450"/>
                <a:gd name="f56" fmla="*/ f42 1 2857958"/>
                <a:gd name="f57" fmla="*/ f43 1 2838450"/>
                <a:gd name="f58" fmla="*/ f44 1 2857958"/>
                <a:gd name="f59" fmla="*/ f5 1 f30"/>
                <a:gd name="f60" fmla="*/ f6 1 f30"/>
                <a:gd name="f61" fmla="*/ f5 1 f31"/>
                <a:gd name="f62" fmla="*/ f7 1 f31"/>
                <a:gd name="f63" fmla="+- f45 0 f1"/>
                <a:gd name="f64" fmla="*/ f46 1 f30"/>
                <a:gd name="f65" fmla="*/ f47 1 f31"/>
                <a:gd name="f66" fmla="*/ f48 1 f30"/>
                <a:gd name="f67" fmla="*/ f49 1 f31"/>
                <a:gd name="f68" fmla="*/ f50 1 f30"/>
                <a:gd name="f69" fmla="*/ f51 1 f31"/>
                <a:gd name="f70" fmla="*/ f52 1 f30"/>
                <a:gd name="f71" fmla="*/ f53 1 f31"/>
                <a:gd name="f72" fmla="*/ f54 1 f31"/>
                <a:gd name="f73" fmla="*/ f55 1 f30"/>
                <a:gd name="f74" fmla="*/ f56 1 f31"/>
                <a:gd name="f75" fmla="*/ f57 1 f30"/>
                <a:gd name="f76" fmla="*/ f58 1 f31"/>
                <a:gd name="f77" fmla="*/ f59 f25 1"/>
                <a:gd name="f78" fmla="*/ f60 f25 1"/>
                <a:gd name="f79" fmla="*/ f62 f26 1"/>
                <a:gd name="f80" fmla="*/ f61 f26 1"/>
                <a:gd name="f81" fmla="*/ f64 f25 1"/>
                <a:gd name="f82" fmla="*/ f65 f26 1"/>
                <a:gd name="f83" fmla="*/ f66 f25 1"/>
                <a:gd name="f84" fmla="*/ f67 f26 1"/>
                <a:gd name="f85" fmla="*/ f68 f25 1"/>
                <a:gd name="f86" fmla="*/ f69 f26 1"/>
                <a:gd name="f87" fmla="*/ f70 f25 1"/>
                <a:gd name="f88" fmla="*/ f71 f26 1"/>
                <a:gd name="f89" fmla="*/ f72 f26 1"/>
                <a:gd name="f90" fmla="*/ f73 f25 1"/>
                <a:gd name="f91" fmla="*/ f74 f26 1"/>
                <a:gd name="f92" fmla="*/ f75 f25 1"/>
                <a:gd name="f93" fmla="*/ f7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1" y="f82"/>
                </a:cxn>
                <a:cxn ang="f63">
                  <a:pos x="f83" y="f82"/>
                </a:cxn>
                <a:cxn ang="f63">
                  <a:pos x="f83" y="f84"/>
                </a:cxn>
                <a:cxn ang="f63">
                  <a:pos x="f85" y="f86"/>
                </a:cxn>
                <a:cxn ang="f63">
                  <a:pos x="f87" y="f88"/>
                </a:cxn>
                <a:cxn ang="f63">
                  <a:pos x="f87" y="f89"/>
                </a:cxn>
                <a:cxn ang="f63">
                  <a:pos x="f90" y="f91"/>
                </a:cxn>
                <a:cxn ang="f63">
                  <a:pos x="f92" y="f93"/>
                </a:cxn>
              </a:cxnLst>
              <a:rect l="f77" t="f80" r="f78" b="f79"/>
              <a:pathLst>
                <a:path w="2838450" h="2857958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cubicBezTo>
                    <a:pt x="f6" y="f10"/>
                    <a:pt x="f11" y="f12"/>
                    <a:pt x="f13" y="f14"/>
                  </a:cubicBezTo>
                  <a:lnTo>
                    <a:pt x="f5" y="f7"/>
                  </a:lnTo>
                  <a:lnTo>
                    <a:pt x="f5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lose/>
                </a:path>
              </a:pathLst>
            </a:custGeom>
            <a:solidFill>
              <a:srgbClr val="AAC3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10" name="Forme libre : Forme 25">
              <a:extLst>
                <a:ext uri="{FF2B5EF4-FFF2-40B4-BE49-F238E27FC236}">
                  <a16:creationId xmlns:a16="http://schemas.microsoft.com/office/drawing/2014/main" id="{65855FF1-08A6-9700-AAF7-B25798B1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10221373" y="4867735"/>
              <a:ext cx="1970623" cy="1990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0627"/>
                <a:gd name="f7" fmla="val 1990267"/>
                <a:gd name="f8" fmla="val 1960534"/>
                <a:gd name="f9" fmla="val 200357"/>
                <a:gd name="f10" fmla="val 1865827"/>
                <a:gd name="f11" fmla="val 1135608"/>
                <a:gd name="f12" fmla="val 1124383"/>
                <a:gd name="f13" fmla="val 1884831"/>
                <a:gd name="f14" fmla="val 190254"/>
                <a:gd name="f15" fmla="val 1980571"/>
                <a:gd name="f16" fmla="+- 0 0 -90"/>
                <a:gd name="f17" fmla="*/ f3 1 1970627"/>
                <a:gd name="f18" fmla="*/ f4 1 1990267"/>
                <a:gd name="f19" fmla="+- f7 0 f5"/>
                <a:gd name="f20" fmla="+- f6 0 f5"/>
                <a:gd name="f21" fmla="*/ f16 f0 1"/>
                <a:gd name="f22" fmla="*/ f20 1 1970627"/>
                <a:gd name="f23" fmla="*/ f19 1 1990267"/>
                <a:gd name="f24" fmla="*/ 0 f20 1"/>
                <a:gd name="f25" fmla="*/ 0 f19 1"/>
                <a:gd name="f26" fmla="*/ 1970627 f20 1"/>
                <a:gd name="f27" fmla="*/ 1960534 f20 1"/>
                <a:gd name="f28" fmla="*/ 200357 f19 1"/>
                <a:gd name="f29" fmla="*/ 190254 f20 1"/>
                <a:gd name="f30" fmla="*/ 1980571 f19 1"/>
                <a:gd name="f31" fmla="*/ 1990267 f19 1"/>
                <a:gd name="f32" fmla="*/ f21 1 f2"/>
                <a:gd name="f33" fmla="*/ f24 1 1970627"/>
                <a:gd name="f34" fmla="*/ f25 1 1990267"/>
                <a:gd name="f35" fmla="*/ f26 1 1970627"/>
                <a:gd name="f36" fmla="*/ f27 1 1970627"/>
                <a:gd name="f37" fmla="*/ f28 1 1990267"/>
                <a:gd name="f38" fmla="*/ f29 1 1970627"/>
                <a:gd name="f39" fmla="*/ f30 1 1990267"/>
                <a:gd name="f40" fmla="*/ f31 1 1990267"/>
                <a:gd name="f41" fmla="*/ f5 1 f22"/>
                <a:gd name="f42" fmla="*/ f6 1 f22"/>
                <a:gd name="f43" fmla="*/ f5 1 f23"/>
                <a:gd name="f44" fmla="*/ f7 1 f23"/>
                <a:gd name="f45" fmla="+- f32 0 f1"/>
                <a:gd name="f46" fmla="*/ f33 1 f22"/>
                <a:gd name="f47" fmla="*/ f34 1 f23"/>
                <a:gd name="f48" fmla="*/ f35 1 f22"/>
                <a:gd name="f49" fmla="*/ f36 1 f22"/>
                <a:gd name="f50" fmla="*/ f37 1 f23"/>
                <a:gd name="f51" fmla="*/ f38 1 f22"/>
                <a:gd name="f52" fmla="*/ f39 1 f23"/>
                <a:gd name="f53" fmla="*/ f40 1 f23"/>
                <a:gd name="f54" fmla="*/ f41 f17 1"/>
                <a:gd name="f55" fmla="*/ f42 f17 1"/>
                <a:gd name="f56" fmla="*/ f44 f18 1"/>
                <a:gd name="f57" fmla="*/ f43 f18 1"/>
                <a:gd name="f58" fmla="*/ f46 f17 1"/>
                <a:gd name="f59" fmla="*/ f47 f18 1"/>
                <a:gd name="f60" fmla="*/ f48 f17 1"/>
                <a:gd name="f61" fmla="*/ f49 f17 1"/>
                <a:gd name="f62" fmla="*/ f50 f18 1"/>
                <a:gd name="f63" fmla="*/ f51 f17 1"/>
                <a:gd name="f64" fmla="*/ f52 f18 1"/>
                <a:gd name="f65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59"/>
                </a:cxn>
                <a:cxn ang="f45">
                  <a:pos x="f61" y="f62"/>
                </a:cxn>
                <a:cxn ang="f45">
                  <a:pos x="f63" y="f64"/>
                </a:cxn>
                <a:cxn ang="f45">
                  <a:pos x="f58" y="f65"/>
                </a:cxn>
              </a:cxnLst>
              <a:rect l="f54" t="f57" r="f55" b="f56"/>
              <a:pathLst>
                <a:path w="1970627" h="1990267">
                  <a:moveTo>
                    <a:pt x="f5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5CD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11" name="Freeform: Forme 15">
              <a:extLst>
                <a:ext uri="{FF2B5EF4-FFF2-40B4-BE49-F238E27FC236}">
                  <a16:creationId xmlns:a16="http://schemas.microsoft.com/office/drawing/2014/main" id="{7CDC13CC-FE85-C44F-39B5-F6418925F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11188525" y="5844954"/>
              <a:ext cx="1003453" cy="1013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449"/>
                <a:gd name="f7" fmla="val 1013015"/>
                <a:gd name="f8" fmla="val 998306"/>
                <a:gd name="f9" fmla="val 100639"/>
                <a:gd name="f10" fmla="val 949402"/>
                <a:gd name="f11" fmla="val 576784"/>
                <a:gd name="f12" fmla="val 566756"/>
                <a:gd name="f13" fmla="val 959471"/>
                <a:gd name="f14" fmla="val 90663"/>
                <a:gd name="f15" fmla="val 1008380"/>
                <a:gd name="f16" fmla="+- 0 0 -90"/>
                <a:gd name="f17" fmla="*/ f3 1 1003449"/>
                <a:gd name="f18" fmla="*/ f4 1 1013015"/>
                <a:gd name="f19" fmla="+- f7 0 f5"/>
                <a:gd name="f20" fmla="+- f6 0 f5"/>
                <a:gd name="f21" fmla="*/ f16 f0 1"/>
                <a:gd name="f22" fmla="*/ f20 1 1003449"/>
                <a:gd name="f23" fmla="*/ f19 1 1013015"/>
                <a:gd name="f24" fmla="*/ 0 f20 1"/>
                <a:gd name="f25" fmla="*/ 0 f19 1"/>
                <a:gd name="f26" fmla="*/ 1003449 f20 1"/>
                <a:gd name="f27" fmla="*/ 998306 f20 1"/>
                <a:gd name="f28" fmla="*/ 100639 f19 1"/>
                <a:gd name="f29" fmla="*/ 90663 f20 1"/>
                <a:gd name="f30" fmla="*/ 1008380 f19 1"/>
                <a:gd name="f31" fmla="*/ 1013015 f19 1"/>
                <a:gd name="f32" fmla="*/ f21 1 f2"/>
                <a:gd name="f33" fmla="*/ f24 1 1003449"/>
                <a:gd name="f34" fmla="*/ f25 1 1013015"/>
                <a:gd name="f35" fmla="*/ f26 1 1003449"/>
                <a:gd name="f36" fmla="*/ f27 1 1003449"/>
                <a:gd name="f37" fmla="*/ f28 1 1013015"/>
                <a:gd name="f38" fmla="*/ f29 1 1003449"/>
                <a:gd name="f39" fmla="*/ f30 1 1013015"/>
                <a:gd name="f40" fmla="*/ f31 1 1013015"/>
                <a:gd name="f41" fmla="*/ f5 1 f22"/>
                <a:gd name="f42" fmla="*/ f6 1 f22"/>
                <a:gd name="f43" fmla="*/ f5 1 f23"/>
                <a:gd name="f44" fmla="*/ f7 1 f23"/>
                <a:gd name="f45" fmla="+- f32 0 f1"/>
                <a:gd name="f46" fmla="*/ f33 1 f22"/>
                <a:gd name="f47" fmla="*/ f34 1 f23"/>
                <a:gd name="f48" fmla="*/ f35 1 f22"/>
                <a:gd name="f49" fmla="*/ f36 1 f22"/>
                <a:gd name="f50" fmla="*/ f37 1 f23"/>
                <a:gd name="f51" fmla="*/ f38 1 f22"/>
                <a:gd name="f52" fmla="*/ f39 1 f23"/>
                <a:gd name="f53" fmla="*/ f40 1 f23"/>
                <a:gd name="f54" fmla="*/ f41 f17 1"/>
                <a:gd name="f55" fmla="*/ f42 f17 1"/>
                <a:gd name="f56" fmla="*/ f44 f18 1"/>
                <a:gd name="f57" fmla="*/ f43 f18 1"/>
                <a:gd name="f58" fmla="*/ f46 f17 1"/>
                <a:gd name="f59" fmla="*/ f47 f18 1"/>
                <a:gd name="f60" fmla="*/ f48 f17 1"/>
                <a:gd name="f61" fmla="*/ f49 f17 1"/>
                <a:gd name="f62" fmla="*/ f50 f18 1"/>
                <a:gd name="f63" fmla="*/ f51 f17 1"/>
                <a:gd name="f64" fmla="*/ f52 f18 1"/>
                <a:gd name="f65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59"/>
                </a:cxn>
                <a:cxn ang="f45">
                  <a:pos x="f61" y="f62"/>
                </a:cxn>
                <a:cxn ang="f45">
                  <a:pos x="f63" y="f64"/>
                </a:cxn>
                <a:cxn ang="f45">
                  <a:pos x="f58" y="f65"/>
                </a:cxn>
              </a:cxnLst>
              <a:rect l="f54" t="f57" r="f55" b="f56"/>
              <a:pathLst>
                <a:path w="1003449" h="1013015">
                  <a:moveTo>
                    <a:pt x="f5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FDFA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  <p:sp>
          <p:nvSpPr>
            <p:cNvPr id="12" name="Image 2">
              <a:extLst>
                <a:ext uri="{FF2B5EF4-FFF2-40B4-BE49-F238E27FC236}">
                  <a16:creationId xmlns:a16="http://schemas.microsoft.com/office/drawing/2014/main" id="{8577E1FB-6987-2FC2-AD33-FA19B6AC0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799991">
              <a:off x="9958629" y="5492827"/>
              <a:ext cx="775018" cy="775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5021"/>
                <a:gd name="f7" fmla="val 387511"/>
                <a:gd name="f8" fmla="val 601527"/>
                <a:gd name="f9" fmla="val 173494"/>
                <a:gd name="f10" fmla="+- 0 0 -90"/>
                <a:gd name="f11" fmla="*/ f3 1 775021"/>
                <a:gd name="f12" fmla="*/ f4 1 775021"/>
                <a:gd name="f13" fmla="+- f6 0 f5"/>
                <a:gd name="f14" fmla="*/ f10 f0 1"/>
                <a:gd name="f15" fmla="*/ f13 1 775021"/>
                <a:gd name="f16" fmla="*/ 387511 f13 1"/>
                <a:gd name="f17" fmla="*/ 775021 f13 1"/>
                <a:gd name="f18" fmla="*/ 0 f13 1"/>
                <a:gd name="f19" fmla="*/ f14 1 f2"/>
                <a:gd name="f20" fmla="*/ f16 1 775021"/>
                <a:gd name="f21" fmla="*/ f17 1 775021"/>
                <a:gd name="f22" fmla="*/ f18 1 775021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2 1"/>
                <a:gd name="f38" fmla="*/ f2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3" y="f37"/>
                </a:cxn>
                <a:cxn ang="f25">
                  <a:pos x="f38" y="f36"/>
                </a:cxn>
                <a:cxn ang="f25">
                  <a:pos x="f33" y="f34"/>
                </a:cxn>
              </a:cxnLst>
              <a:rect l="f29" t="f32" r="f30" b="f31"/>
              <a:pathLst>
                <a:path w="775021" h="775021">
                  <a:moveTo>
                    <a:pt x="f7" y="f6"/>
                  </a:moveTo>
                  <a:cubicBezTo>
                    <a:pt x="f8" y="f6"/>
                    <a:pt x="f6" y="f8"/>
                    <a:pt x="f6" y="f7"/>
                  </a:cubicBezTo>
                  <a:cubicBezTo>
                    <a:pt x="f6" y="f9"/>
                    <a:pt x="f8" y="f5"/>
                    <a:pt x="f7" y="f5"/>
                  </a:cubicBezTo>
                  <a:cubicBezTo>
                    <a:pt x="f9" y="f5"/>
                    <a:pt x="f5" y="f9"/>
                    <a:pt x="f5" y="f7"/>
                  </a:cubicBezTo>
                  <a:cubicBezTo>
                    <a:pt x="f5" y="f8"/>
                    <a:pt x="f9" y="f6"/>
                    <a:pt x="f7" y="f6"/>
                  </a:cubicBezTo>
                  <a:close/>
                </a:path>
              </a:pathLst>
            </a:custGeom>
            <a:solidFill>
              <a:srgbClr val="1F2C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endParaRPr>
            </a:p>
          </p:txBody>
        </p:sp>
      </p:grp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E809B6B3-5396-572A-799E-195B3DAB5C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58432" y="457200"/>
            <a:ext cx="1067589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4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sum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4">
            <a:extLst>
              <a:ext uri="{FF2B5EF4-FFF2-40B4-BE49-F238E27FC236}">
                <a16:creationId xmlns:a16="http://schemas.microsoft.com/office/drawing/2014/main" id="{758DE1E3-4ADA-C73F-6637-63A9A28B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7" y="-2542"/>
            <a:ext cx="3202548" cy="3441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02546"/>
              <a:gd name="f7" fmla="val 3441072"/>
              <a:gd name="f8" fmla="val 1653352"/>
              <a:gd name="f9" fmla="val 1351216"/>
              <a:gd name="f10" fmla="val 182908"/>
              <a:gd name="f11" fmla="val 3082686"/>
              <a:gd name="f12" fmla="val 6086"/>
              <a:gd name="f13" fmla="+- 0 0 -90"/>
              <a:gd name="f14" fmla="*/ f3 1 3202546"/>
              <a:gd name="f15" fmla="*/ f4 1 3441072"/>
              <a:gd name="f16" fmla="+- f7 0 f5"/>
              <a:gd name="f17" fmla="+- f6 0 f5"/>
              <a:gd name="f18" fmla="*/ f13 f0 1"/>
              <a:gd name="f19" fmla="*/ f17 1 3202546"/>
              <a:gd name="f20" fmla="*/ f16 1 3441072"/>
              <a:gd name="f21" fmla="*/ 3202546 f17 1"/>
              <a:gd name="f22" fmla="*/ 0 f16 1"/>
              <a:gd name="f23" fmla="*/ 3441072 f16 1"/>
              <a:gd name="f24" fmla="*/ 0 f17 1"/>
              <a:gd name="f25" fmla="*/ 3082686 f17 1"/>
              <a:gd name="f26" fmla="*/ 6086 f16 1"/>
              <a:gd name="f27" fmla="*/ f18 1 f2"/>
              <a:gd name="f28" fmla="*/ f21 1 3202546"/>
              <a:gd name="f29" fmla="*/ f22 1 3441072"/>
              <a:gd name="f30" fmla="*/ f23 1 3441072"/>
              <a:gd name="f31" fmla="*/ f24 1 3202546"/>
              <a:gd name="f32" fmla="*/ f25 1 3202546"/>
              <a:gd name="f33" fmla="*/ f26 1 3441072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20"/>
              <a:gd name="f42" fmla="*/ f31 1 f19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5 1"/>
              <a:gd name="f52" fmla="*/ f42 f14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49" y="f51"/>
              </a:cxn>
              <a:cxn ang="f38">
                <a:pos x="f52" y="f51"/>
              </a:cxn>
              <a:cxn ang="f38">
                <a:pos x="f53" y="f54"/>
              </a:cxn>
            </a:cxnLst>
            <a:rect l="f45" t="f48" r="f46" b="f47"/>
            <a:pathLst>
              <a:path w="3202546" h="3441072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close/>
              </a:path>
            </a:pathLst>
          </a:custGeom>
          <a:solidFill>
            <a:srgbClr val="F5CD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3" name="Image 4">
            <a:extLst>
              <a:ext uri="{FF2B5EF4-FFF2-40B4-BE49-F238E27FC236}">
                <a16:creationId xmlns:a16="http://schemas.microsoft.com/office/drawing/2014/main" id="{A3AE60F7-3EEF-C37D-C695-06763EED4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1" y="1247771"/>
            <a:ext cx="2200275" cy="21812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00275"/>
              <a:gd name="f7" fmla="val 2181225"/>
              <a:gd name="f8" fmla="val 1204689"/>
              <a:gd name="f9" fmla="val 985061"/>
              <a:gd name="f10" fmla="+- 0 0 -90"/>
              <a:gd name="f11" fmla="*/ f3 1 2200275"/>
              <a:gd name="f12" fmla="*/ f4 1 2181225"/>
              <a:gd name="f13" fmla="+- f7 0 f5"/>
              <a:gd name="f14" fmla="+- f6 0 f5"/>
              <a:gd name="f15" fmla="*/ f10 f0 1"/>
              <a:gd name="f16" fmla="*/ f14 1 2200275"/>
              <a:gd name="f17" fmla="*/ f13 1 2181225"/>
              <a:gd name="f18" fmla="*/ 0 f14 1"/>
              <a:gd name="f19" fmla="*/ 0 f13 1"/>
              <a:gd name="f20" fmla="*/ 2200275 f14 1"/>
              <a:gd name="f21" fmla="*/ 2181225 f13 1"/>
              <a:gd name="f22" fmla="*/ f15 1 f2"/>
              <a:gd name="f23" fmla="*/ f18 1 2200275"/>
              <a:gd name="f24" fmla="*/ f19 1 2181225"/>
              <a:gd name="f25" fmla="*/ f20 1 2200275"/>
              <a:gd name="f26" fmla="*/ f21 1 2181225"/>
              <a:gd name="f27" fmla="*/ f5 1 f16"/>
              <a:gd name="f28" fmla="*/ f6 1 f16"/>
              <a:gd name="f29" fmla="*/ f5 1 f17"/>
              <a:gd name="f30" fmla="*/ f7 1 f17"/>
              <a:gd name="f31" fmla="+- f22 0 f1"/>
              <a:gd name="f32" fmla="*/ f23 1 f16"/>
              <a:gd name="f33" fmla="*/ f24 1 f17"/>
              <a:gd name="f34" fmla="*/ f25 1 f16"/>
              <a:gd name="f35" fmla="*/ f26 1 f17"/>
              <a:gd name="f36" fmla="*/ f27 f11 1"/>
              <a:gd name="f37" fmla="*/ f28 f11 1"/>
              <a:gd name="f38" fmla="*/ f30 f12 1"/>
              <a:gd name="f39" fmla="*/ f29 f12 1"/>
              <a:gd name="f40" fmla="*/ f32 f11 1"/>
              <a:gd name="f41" fmla="*/ f33 f12 1"/>
              <a:gd name="f42" fmla="*/ f34 f11 1"/>
              <a:gd name="f43" fmla="*/ f3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0" y="f41"/>
              </a:cxn>
              <a:cxn ang="f31">
                <a:pos x="f42" y="f43"/>
              </a:cxn>
              <a:cxn ang="f31">
                <a:pos x="f42" y="f41"/>
              </a:cxn>
              <a:cxn ang="f31">
                <a:pos x="f40" y="f41"/>
              </a:cxn>
            </a:cxnLst>
            <a:rect l="f36" t="f39" r="f37" b="f38"/>
            <a:pathLst>
              <a:path w="2200275" h="2181225">
                <a:moveTo>
                  <a:pt x="f5" y="f5"/>
                </a:moveTo>
                <a:cubicBezTo>
                  <a:pt x="f5" y="f8"/>
                  <a:pt x="f9" y="f7"/>
                  <a:pt x="f6" y="f7"/>
                </a:cubicBez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D2D5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4" name="Forme libre 13">
            <a:extLst>
              <a:ext uri="{FF2B5EF4-FFF2-40B4-BE49-F238E27FC236}">
                <a16:creationId xmlns:a16="http://schemas.microsoft.com/office/drawing/2014/main" id="{39E520AA-5E2B-450C-36B5-759E13245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9" y="5331509"/>
            <a:ext cx="2148419" cy="15264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48416"/>
              <a:gd name="f7" fmla="val 1526486"/>
              <a:gd name="f8" fmla="val 943526"/>
              <a:gd name="f9" fmla="val 1753109"/>
              <a:gd name="f10" fmla="val 952785"/>
              <a:gd name="f11" fmla="val 2098930"/>
              <a:gd name="f12" fmla="val 135201"/>
              <a:gd name="f13" fmla="+- 0 0 -90"/>
              <a:gd name="f14" fmla="*/ f3 1 2148416"/>
              <a:gd name="f15" fmla="*/ f4 1 1526486"/>
              <a:gd name="f16" fmla="+- f7 0 f5"/>
              <a:gd name="f17" fmla="+- f6 0 f5"/>
              <a:gd name="f18" fmla="*/ f13 f0 1"/>
              <a:gd name="f19" fmla="*/ f17 1 2148416"/>
              <a:gd name="f20" fmla="*/ f16 1 1526486"/>
              <a:gd name="f21" fmla="*/ 0 f17 1"/>
              <a:gd name="f22" fmla="*/ 1526486 f16 1"/>
              <a:gd name="f23" fmla="*/ 2098930 f17 1"/>
              <a:gd name="f24" fmla="*/ 135201 f16 1"/>
              <a:gd name="f25" fmla="*/ 2148416 f17 1"/>
              <a:gd name="f26" fmla="*/ 0 f16 1"/>
              <a:gd name="f27" fmla="*/ f18 1 f2"/>
              <a:gd name="f28" fmla="*/ f21 1 2148416"/>
              <a:gd name="f29" fmla="*/ f22 1 1526486"/>
              <a:gd name="f30" fmla="*/ f23 1 2148416"/>
              <a:gd name="f31" fmla="*/ f24 1 1526486"/>
              <a:gd name="f32" fmla="*/ f25 1 2148416"/>
              <a:gd name="f33" fmla="*/ f26 1 1526486"/>
              <a:gd name="f34" fmla="*/ f5 1 f19"/>
              <a:gd name="f35" fmla="*/ f6 1 f19"/>
              <a:gd name="f36" fmla="*/ f5 1 f20"/>
              <a:gd name="f37" fmla="*/ f7 1 f20"/>
              <a:gd name="f38" fmla="+- f27 0 f1"/>
              <a:gd name="f39" fmla="*/ f28 1 f19"/>
              <a:gd name="f40" fmla="*/ f29 1 f20"/>
              <a:gd name="f41" fmla="*/ f30 1 f19"/>
              <a:gd name="f42" fmla="*/ f31 1 f20"/>
              <a:gd name="f43" fmla="*/ f32 1 f19"/>
              <a:gd name="f44" fmla="*/ f33 1 f20"/>
              <a:gd name="f45" fmla="*/ f34 f14 1"/>
              <a:gd name="f46" fmla="*/ f35 f14 1"/>
              <a:gd name="f47" fmla="*/ f37 f15 1"/>
              <a:gd name="f48" fmla="*/ f36 f15 1"/>
              <a:gd name="f49" fmla="*/ f39 f14 1"/>
              <a:gd name="f50" fmla="*/ f40 f15 1"/>
              <a:gd name="f51" fmla="*/ f41 f14 1"/>
              <a:gd name="f52" fmla="*/ f42 f15 1"/>
              <a:gd name="f53" fmla="*/ f43 f14 1"/>
              <a:gd name="f54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9" y="f50"/>
              </a:cxn>
              <a:cxn ang="f38">
                <a:pos x="f51" y="f52"/>
              </a:cxn>
              <a:cxn ang="f38">
                <a:pos x="f53" y="f54"/>
              </a:cxn>
              <a:cxn ang="f38">
                <a:pos x="f49" y="f54"/>
              </a:cxn>
            </a:cxnLst>
            <a:rect l="f45" t="f48" r="f46" b="f47"/>
            <a:pathLst>
              <a:path w="2148416" h="1526486">
                <a:moveTo>
                  <a:pt x="f5" y="f7"/>
                </a:moveTo>
                <a:cubicBezTo>
                  <a:pt x="f8" y="f7"/>
                  <a:pt x="f9" y="f10"/>
                  <a:pt x="f11" y="f12"/>
                </a:cubicBezTo>
                <a:lnTo>
                  <a:pt x="f6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D2D592">
              <a:alpha val="5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pic>
        <p:nvPicPr>
          <p:cNvPr id="5" name="Image 2">
            <a:extLst>
              <a:ext uri="{FF2B5EF4-FFF2-40B4-BE49-F238E27FC236}">
                <a16:creationId xmlns:a16="http://schemas.microsoft.com/office/drawing/2014/main" id="{62BE23F2-93CA-8EA7-BA40-080DC74D6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13">
            <a:off x="9991877" y="1247772"/>
            <a:ext cx="2200110" cy="22001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rme libre 11">
            <a:extLst>
              <a:ext uri="{FF2B5EF4-FFF2-40B4-BE49-F238E27FC236}">
                <a16:creationId xmlns:a16="http://schemas.microsoft.com/office/drawing/2014/main" id="{3C61A471-B6CC-6DF3-991D-C30B3C60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5" y="6470486"/>
            <a:ext cx="775018" cy="387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5021"/>
              <a:gd name="f7" fmla="val 387513"/>
              <a:gd name="f8" fmla="val 387511"/>
              <a:gd name="f9" fmla="val 601527"/>
              <a:gd name="f10" fmla="val 173494"/>
              <a:gd name="f11" fmla="val 1"/>
              <a:gd name="f12" fmla="+- 0 0 -90"/>
              <a:gd name="f13" fmla="*/ f3 1 775021"/>
              <a:gd name="f14" fmla="*/ f4 1 387513"/>
              <a:gd name="f15" fmla="+- f7 0 f5"/>
              <a:gd name="f16" fmla="+- f6 0 f5"/>
              <a:gd name="f17" fmla="*/ f12 f0 1"/>
              <a:gd name="f18" fmla="*/ f16 1 775021"/>
              <a:gd name="f19" fmla="*/ f15 1 387513"/>
              <a:gd name="f20" fmla="*/ 387511 f16 1"/>
              <a:gd name="f21" fmla="*/ 0 f15 1"/>
              <a:gd name="f22" fmla="*/ 775021 f16 1"/>
              <a:gd name="f23" fmla="*/ 387511 f15 1"/>
              <a:gd name="f24" fmla="*/ 387513 f15 1"/>
              <a:gd name="f25" fmla="*/ 1 f16 1"/>
              <a:gd name="f26" fmla="*/ 0 f16 1"/>
              <a:gd name="f27" fmla="*/ f17 1 f2"/>
              <a:gd name="f28" fmla="*/ f20 1 775021"/>
              <a:gd name="f29" fmla="*/ f21 1 387513"/>
              <a:gd name="f30" fmla="*/ f22 1 775021"/>
              <a:gd name="f31" fmla="*/ f23 1 387513"/>
              <a:gd name="f32" fmla="*/ f24 1 387513"/>
              <a:gd name="f33" fmla="*/ f25 1 775021"/>
              <a:gd name="f34" fmla="*/ f26 1 775021"/>
              <a:gd name="f35" fmla="*/ f5 1 f18"/>
              <a:gd name="f36" fmla="*/ f6 1 f18"/>
              <a:gd name="f37" fmla="*/ f5 1 f19"/>
              <a:gd name="f38" fmla="*/ f7 1 f19"/>
              <a:gd name="f39" fmla="+- f27 0 f1"/>
              <a:gd name="f40" fmla="*/ f28 1 f18"/>
              <a:gd name="f41" fmla="*/ f29 1 f19"/>
              <a:gd name="f42" fmla="*/ f30 1 f18"/>
              <a:gd name="f43" fmla="*/ f31 1 f19"/>
              <a:gd name="f44" fmla="*/ f32 1 f19"/>
              <a:gd name="f45" fmla="*/ f33 1 f18"/>
              <a:gd name="f46" fmla="*/ f34 1 f18"/>
              <a:gd name="f47" fmla="*/ f35 f13 1"/>
              <a:gd name="f48" fmla="*/ f36 f13 1"/>
              <a:gd name="f49" fmla="*/ f38 f14 1"/>
              <a:gd name="f50" fmla="*/ f37 f14 1"/>
              <a:gd name="f51" fmla="*/ f40 f13 1"/>
              <a:gd name="f52" fmla="*/ f41 f14 1"/>
              <a:gd name="f53" fmla="*/ f42 f13 1"/>
              <a:gd name="f54" fmla="*/ f43 f14 1"/>
              <a:gd name="f55" fmla="*/ f44 f14 1"/>
              <a:gd name="f56" fmla="*/ f45 f13 1"/>
              <a:gd name="f57" fmla="*/ f46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51" y="f52"/>
              </a:cxn>
              <a:cxn ang="f39">
                <a:pos x="f53" y="f54"/>
              </a:cxn>
              <a:cxn ang="f39">
                <a:pos x="f53" y="f55"/>
              </a:cxn>
              <a:cxn ang="f39">
                <a:pos x="f56" y="f55"/>
              </a:cxn>
              <a:cxn ang="f39">
                <a:pos x="f57" y="f54"/>
              </a:cxn>
              <a:cxn ang="f39">
                <a:pos x="f51" y="f52"/>
              </a:cxn>
            </a:cxnLst>
            <a:rect l="f47" t="f50" r="f48" b="f49"/>
            <a:pathLst>
              <a:path w="775021" h="387513">
                <a:moveTo>
                  <a:pt x="f8" y="f5"/>
                </a:moveTo>
                <a:cubicBezTo>
                  <a:pt x="f9" y="f5"/>
                  <a:pt x="f6" y="f10"/>
                  <a:pt x="f6" y="f8"/>
                </a:cubicBezTo>
                <a:lnTo>
                  <a:pt x="f6" y="f7"/>
                </a:lnTo>
                <a:lnTo>
                  <a:pt x="f11" y="f7"/>
                </a:lnTo>
                <a:lnTo>
                  <a:pt x="f5" y="f8"/>
                </a:lnTo>
                <a:cubicBezTo>
                  <a:pt x="f5" y="f10"/>
                  <a:pt x="f10" y="f5"/>
                  <a:pt x="f8" y="f5"/>
                </a:cubicBezTo>
                <a:close/>
              </a:path>
            </a:pathLst>
          </a:custGeom>
          <a:solidFill>
            <a:srgbClr val="1F2C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Sabon Next 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37EFEFA-2BB0-07AA-97EC-109FB2B3E5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7843832" cy="1012780"/>
          </a:xfrm>
        </p:spPr>
        <p:txBody>
          <a:bodyPr tIns="0" bIns="0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7A2DD56-0BD3-79BB-2F8D-700DF5E24E5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331793"/>
            <a:ext cx="6903079" cy="37218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/>
            </a:lvl1pPr>
            <a:lvl2pPr marL="347472">
              <a:spcBef>
                <a:spcPts val="0"/>
              </a:spcBef>
              <a:defRPr/>
            </a:lvl2pPr>
            <a:lvl3pPr marL="685800">
              <a:spcBef>
                <a:spcPts val="0"/>
              </a:spcBef>
              <a:defRPr sz="2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’image 9">
            <a:extLst>
              <a:ext uri="{FF2B5EF4-FFF2-40B4-BE49-F238E27FC236}">
                <a16:creationId xmlns:a16="http://schemas.microsoft.com/office/drawing/2014/main" id="{DF84E8C8-F9FC-29E8-B0B4-1B7BD065BE6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89457" y="3405189"/>
            <a:ext cx="3202548" cy="3452810"/>
          </a:xfrm>
          <a:solidFill>
            <a:srgbClr val="F5CDC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65E08019-4895-C839-5FFD-BF700596E3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438479" y="457200"/>
            <a:ext cx="987552" cy="471492"/>
          </a:xfrm>
        </p:spPr>
        <p:txBody>
          <a:bodyPr/>
          <a:lstStyle>
            <a:lvl1pPr>
              <a:defRPr sz="1600">
                <a:latin typeface="Arial Black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30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EFE4BD5-51B6-7DA4-F2BC-C4CD616227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438479" y="457200"/>
            <a:ext cx="987552" cy="2445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1F2C8F"/>
                </a:solidFill>
                <a:uFillTx/>
                <a:latin typeface="Sabon Next LT"/>
                <a:cs typeface="Arial" pitchFamily="34"/>
              </a:defRPr>
            </a:lvl1pPr>
          </a:lstStyle>
          <a:p>
            <a:fld id="{8C4B0F8C-83C9-D849-B907-9AAA2F7F79D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2BD4FA5-BACC-3494-2C74-D90B7B35B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952" y="731520"/>
            <a:ext cx="10671048" cy="1362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5084E9C-D816-EBB9-A8E5-9F162E11C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356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marL="0" marR="0" lvl="0" indent="0" algn="ctr" defTabSz="914400" rtl="0" eaLnBrk="1" fontAlgn="auto" hangingPunct="1">
        <a:lnSpc>
          <a:spcPts val="4875"/>
        </a:lnSpc>
        <a:spcBef>
          <a:spcPts val="0"/>
        </a:spcBef>
        <a:spcAft>
          <a:spcPts val="0"/>
        </a:spcAft>
        <a:buNone/>
        <a:tabLst/>
        <a:defRPr lang="fr-FR" sz="3800" b="1" i="0" u="none" strike="noStrike" kern="1200" cap="all" spc="0" baseline="0">
          <a:solidFill>
            <a:srgbClr val="1F2C8F"/>
          </a:solidFill>
          <a:uFillTx/>
          <a:latin typeface="Arial Black"/>
        </a:defRPr>
      </a:lvl1pPr>
    </p:titleStyle>
    <p:bodyStyle>
      <a:lvl1pPr marL="347472" marR="0" lvl="0" indent="-347472" algn="l" defTabSz="914400" rtl="0" eaLnBrk="1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1F2C8F"/>
          </a:solidFill>
          <a:uFillTx/>
          <a:latin typeface="Sabon Next LT"/>
        </a:defRPr>
      </a:lvl1pPr>
      <a:lvl2pPr marL="685800" marR="0" lvl="1" indent="-347472" algn="l" defTabSz="914400" rtl="0" eaLnBrk="1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1F2C8F"/>
          </a:solidFill>
          <a:uFillTx/>
          <a:latin typeface="Sabon Next LT"/>
        </a:defRPr>
      </a:lvl2pPr>
      <a:lvl3pPr marL="1143000" marR="0" lvl="2" indent="-347472" algn="l" defTabSz="914400" rtl="0" eaLnBrk="1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1F2C8F"/>
          </a:solidFill>
          <a:uFillTx/>
          <a:latin typeface="Sabon Next LT"/>
        </a:defRPr>
      </a:lvl3pPr>
      <a:lvl4pPr marL="1600200" marR="0" lvl="3" indent="-347472" algn="l" defTabSz="914400" rtl="0" eaLnBrk="1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1F2C8F"/>
          </a:solidFill>
          <a:uFillTx/>
          <a:latin typeface="Sabon Next LT"/>
        </a:defRPr>
      </a:lvl4pPr>
      <a:lvl5pPr marL="2057400" marR="0" lvl="4" indent="-347472" algn="l" defTabSz="914400" rtl="0" eaLnBrk="1" fontAlgn="auto" hangingPunct="1">
        <a:lnSpc>
          <a:spcPct val="100000"/>
        </a:lnSpc>
        <a:spcBef>
          <a:spcPts val="36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1F2C8F"/>
          </a:solidFill>
          <a:uFillTx/>
          <a:latin typeface="Sabon Next 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681DF041-4565-F1DB-4FA2-9C122B3EFA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dirty="0"/>
              <a:t>SEMAINE DES MATHS 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F3D7ED33-554A-918C-3498-7530FDC4F86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460565" y="2303026"/>
            <a:ext cx="7965457" cy="3497698"/>
          </a:xfrm>
        </p:spPr>
        <p:txBody>
          <a:bodyPr tIns="0" bIns="0">
            <a:normAutofit/>
          </a:bodyPr>
          <a:lstStyle/>
          <a:p>
            <a:pPr marL="0" indent="0" algn="just">
              <a:buNone/>
            </a:pPr>
            <a:endParaRPr lang="fr-FR" sz="3600" dirty="0">
              <a:latin typeface="Arial Black"/>
            </a:endParaRPr>
          </a:p>
          <a:p>
            <a:pPr marL="0" indent="0" algn="just">
              <a:buNone/>
            </a:pPr>
            <a:endParaRPr lang="fr-FR" sz="3600" dirty="0">
              <a:latin typeface="Arial Black"/>
            </a:endParaRPr>
          </a:p>
          <a:p>
            <a:pPr marL="0" indent="0" algn="ctr">
              <a:buNone/>
            </a:pPr>
            <a:r>
              <a:rPr lang="fr-FR" sz="3600" dirty="0">
                <a:latin typeface="Arial Black"/>
              </a:rPr>
              <a:t>BINGO </a:t>
            </a:r>
          </a:p>
          <a:p>
            <a:pPr marL="0" indent="0" algn="ctr">
              <a:buNone/>
            </a:pPr>
            <a:r>
              <a:rPr lang="fr-FR" sz="3600" dirty="0">
                <a:latin typeface="Arial Black"/>
              </a:rPr>
              <a:t>ÉCRITURE DÉCIMALE ET FRACTIONS DÉCIMALES</a:t>
            </a:r>
            <a:endParaRPr lang="fr-B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11">
            <a:extLst>
              <a:ext uri="{FF2B5EF4-FFF2-40B4-BE49-F238E27FC236}">
                <a16:creationId xmlns:a16="http://schemas.microsoft.com/office/drawing/2014/main" id="{867D9027-E263-F070-6F44-64236A87C4A8}"/>
              </a:ext>
            </a:extLst>
          </p:cNvPr>
          <p:cNvSpPr txBox="1"/>
          <p:nvPr/>
        </p:nvSpPr>
        <p:spPr>
          <a:xfrm>
            <a:off x="3028950" y="6356351"/>
            <a:ext cx="6074414" cy="369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Sabon Next LT"/>
              </a:rPr>
              <a:t>D’après les travaux du Groupe IREM Lille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5B4A-BFD2-D4A7-6A38-8FE03D7A2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6C60EF-4332-B5FE-C9BB-BDFBF592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Je suis le nombre le plus proche de 2, 15</a:t>
            </a:r>
            <a:endParaRPr lang="fr-FR" sz="5400" dirty="0"/>
          </a:p>
          <a:p>
            <a:pPr marL="0" indent="0" algn="ctr">
              <a:buNone/>
            </a:pPr>
            <a:endParaRPr lang="fr-FR" sz="4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3BB36F-2ABA-B91E-5820-2DAC953E273B}"/>
              </a:ext>
            </a:extLst>
          </p:cNvPr>
          <p:cNvSpPr txBox="1">
            <a:spLocks/>
          </p:cNvSpPr>
          <p:nvPr/>
        </p:nvSpPr>
        <p:spPr>
          <a:xfrm>
            <a:off x="1092781" y="0"/>
            <a:ext cx="10671048" cy="1362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ts val="48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800" b="1" i="0" u="none" strike="noStrike" kern="1200" cap="all" spc="0" baseline="0">
                <a:solidFill>
                  <a:srgbClr val="1F2C8F"/>
                </a:solidFill>
                <a:uFillTx/>
                <a:latin typeface="Arial Black"/>
              </a:defRPr>
            </a:lvl1pPr>
          </a:lstStyle>
          <a:p>
            <a:r>
              <a:rPr lang="fr-BE"/>
              <a:t>A qui ce nombre est-il égal?</a:t>
            </a:r>
            <a:endParaRPr lang="fr-BE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BAA8A31-CF9A-596C-9CE0-8F698AFD8C89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8D37BC29-C6F5-532B-3507-C4988DEAEF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8D37BC29-C6F5-532B-3507-C4988DEAEF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320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6650-69D6-175D-480C-337675E0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DDD96-4BFF-E9A6-2C3E-F8CCC8A3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678D31-4706-ECB8-A578-0BED78F71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4" name="Picture 253">
            <a:extLst>
              <a:ext uri="{FF2B5EF4-FFF2-40B4-BE49-F238E27FC236}">
                <a16:creationId xmlns:a16="http://schemas.microsoft.com/office/drawing/2014/main" id="{20897C6B-5337-07BA-43D6-64AFF4480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613" y="2557841"/>
            <a:ext cx="9495946" cy="3441893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C3139ED-A732-1170-0700-6B093A28E49C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B78C0A25-D2E3-5047-4F42-BF22BFE196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B78C0A25-D2E3-5047-4F42-BF22BFE196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867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112C-8010-22BD-C1FF-273D4E3A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888FF-2629-2157-1A68-1B59DA71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50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6D1A05B-FC81-45CD-DB77-A1E6CF9E2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32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0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0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0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0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0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4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fr-FR" sz="4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6D1A05B-FC81-45CD-DB77-A1E6CF9E2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6FDCFF1-93FC-D285-92D7-591CBC4D7941}"/>
                  </a:ext>
                </a:extLst>
              </p:cNvPr>
              <p:cNvSpPr txBox="1"/>
              <p:nvPr/>
            </p:nvSpPr>
            <p:spPr>
              <a:xfrm>
                <a:off x="3044618" y="3596582"/>
                <a:ext cx="6099716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4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fr-FR" sz="44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6FDCFF1-93FC-D285-92D7-591CBC4D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18" y="3596582"/>
                <a:ext cx="6099716" cy="1364412"/>
              </a:xfrm>
              <a:prstGeom prst="rect">
                <a:avLst/>
              </a:prstGeom>
              <a:blipFill>
                <a:blip r:embed="rId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A00B36F-EC3D-42CB-4C46-26774EFB6170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19EE7558-1314-71FE-7B0F-14C67C953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>
                <a:extLst>
                  <a:ext uri="{FF2B5EF4-FFF2-40B4-BE49-F238E27FC236}">
                    <a16:creationId xmlns:a16="http://schemas.microsoft.com/office/drawing/2014/main" id="{19EE7558-1314-71FE-7B0F-14C67C953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509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0E593-F013-CE19-6FC9-25C064C73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7915" y="3577489"/>
            <a:ext cx="6603997" cy="2727710"/>
          </a:xfrm>
        </p:spPr>
        <p:txBody>
          <a:bodyPr/>
          <a:lstStyle/>
          <a:p>
            <a:pPr lvl="0" algn="ctr"/>
            <a:r>
              <a:rPr lang="fr-FR" sz="3200" dirty="0"/>
              <a:t>Fin du BINGO du jour !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QUE RETIENS-TU SUR LES ÉCRITURES DÉCIMALES ET LES FRACTIONS Aujourd'hui 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374D536-CA4E-6A54-921D-92D54920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791" y="810231"/>
            <a:ext cx="6392424" cy="3831217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BINGO  ÉCRITURES DÉCIMALES ET FRACTIONS DÉCIMALES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jour 2</a:t>
            </a:r>
          </a:p>
        </p:txBody>
      </p:sp>
    </p:spTree>
    <p:extLst>
      <p:ext uri="{BB962C8B-B14F-4D97-AF65-F5344CB8AC3E}">
        <p14:creationId xmlns:p14="http://schemas.microsoft.com/office/powerpoint/2010/main" val="410479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AFAC0-DF24-D7E7-AF12-DC426D89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4AD04-B6B5-7DE2-1015-2C22074B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47" y="0"/>
            <a:ext cx="10671048" cy="1362053"/>
          </a:xfrm>
        </p:spPr>
        <p:txBody>
          <a:bodyPr/>
          <a:lstStyle/>
          <a:p>
            <a:r>
              <a:rPr lang="fr-FR" dirty="0"/>
              <a:t>Choisis 4 nombres et écris-les sur ta grille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5A65C0D-6096-7E62-C67C-065042F43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3892" y="1825624"/>
          <a:ext cx="5019906" cy="391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953">
                  <a:extLst>
                    <a:ext uri="{9D8B030D-6E8A-4147-A177-3AD203B41FA5}">
                      <a16:colId xmlns:a16="http://schemas.microsoft.com/office/drawing/2014/main" val="1894577988"/>
                    </a:ext>
                  </a:extLst>
                </a:gridCol>
                <a:gridCol w="2509953">
                  <a:extLst>
                    <a:ext uri="{9D8B030D-6E8A-4147-A177-3AD203B41FA5}">
                      <a16:colId xmlns:a16="http://schemas.microsoft.com/office/drawing/2014/main" val="2831839051"/>
                    </a:ext>
                  </a:extLst>
                </a:gridCol>
              </a:tblGrid>
              <a:tr h="19586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08788"/>
                  </a:ext>
                </a:extLst>
              </a:tr>
              <a:tr h="195862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3175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EABDE538-3188-F54A-5C23-D136C00B10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94025"/>
                  </p:ext>
                </p:extLst>
              </p:nvPr>
            </p:nvGraphicFramePr>
            <p:xfrm>
              <a:off x="387116" y="2148200"/>
              <a:ext cx="3984162" cy="4141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	</a:t>
                          </a:r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	</a:t>
                          </a:r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070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36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5+</m:t>
                                </m:r>
                                <m:f>
                                  <m:fPr>
                                    <m:ctrlPr>
                                      <a:rPr lang="fr-BE" sz="36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36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47</m:t>
                                    </m:r>
                                  </m:num>
                                  <m:den>
                                    <m:r>
                                      <a:rPr lang="fr-BE" sz="36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36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8+</m:t>
                                </m:r>
                                <m:f>
                                  <m:fPr>
                                    <m:ctrlPr>
                                      <a:rPr lang="fr-BE" sz="36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36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36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EABDE538-3188-F54A-5C23-D136C00B10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94025"/>
                  </p:ext>
                </p:extLst>
              </p:nvPr>
            </p:nvGraphicFramePr>
            <p:xfrm>
              <a:off x="387116" y="2148200"/>
              <a:ext cx="3984162" cy="41418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	</a:t>
                          </a:r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	</a:t>
                          </a:r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206691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2800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142708" r="-541" b="-102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12088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6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28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245263" r="-541" b="-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223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0377F-C9E3-D29D-325D-0C18C793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EAD58-54F5-E878-5182-A181B6FC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84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A1848-0CC1-98C0-48A2-6E92D69B1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5" name="Image 4" descr="Une image contenant capture d’écran, ligne, Tracé, diagramme&#10;&#10;Le contenu généré par l’IA peut être incorrect.">
            <a:extLst>
              <a:ext uri="{FF2B5EF4-FFF2-40B4-BE49-F238E27FC236}">
                <a16:creationId xmlns:a16="http://schemas.microsoft.com/office/drawing/2014/main" id="{513CBE7F-BD1C-06B7-7DFF-C57434AAB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48" y="2336851"/>
            <a:ext cx="10348384" cy="2490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FF7712F9-48DD-B9E7-4114-7D6FBB9A33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749114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FF7712F9-48DD-B9E7-4114-7D6FBB9A33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749114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DCA947C-3B4E-63F8-6895-A70D233519A7}"/>
              </a:ext>
            </a:extLst>
          </p:cNvPr>
          <p:cNvSpPr/>
          <p:nvPr/>
        </p:nvSpPr>
        <p:spPr>
          <a:xfrm>
            <a:off x="4646315" y="1534408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1</a:t>
            </a:r>
          </a:p>
        </p:txBody>
      </p:sp>
    </p:spTree>
    <p:extLst>
      <p:ext uri="{BB962C8B-B14F-4D97-AF65-F5344CB8AC3E}">
        <p14:creationId xmlns:p14="http://schemas.microsoft.com/office/powerpoint/2010/main" val="272175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CE89-BA5B-8474-80A1-96B3A253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5C6C9-2785-3D78-F11E-25638BC2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646E1-40D8-8157-2DED-9C4A551A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4545"/>
            <a:ext cx="10671048" cy="4351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Ce nombre peut-être représenté par</a:t>
            </a:r>
          </a:p>
          <a:p>
            <a:pPr marL="0" indent="0" algn="ctr">
              <a:buNone/>
            </a:pPr>
            <a:r>
              <a:rPr lang="fr-FR" sz="2400" dirty="0"/>
              <a:t>(L’unité étant le grand carré) </a:t>
            </a: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 </a:t>
            </a:r>
          </a:p>
        </p:txBody>
      </p:sp>
      <p:pic>
        <p:nvPicPr>
          <p:cNvPr id="4" name="Image 3" descr="Une image contenant capture d’écran, Rectangle, ligne, Parallèle&#10;&#10;Le contenu généré par l’IA peut être incorrect.">
            <a:extLst>
              <a:ext uri="{FF2B5EF4-FFF2-40B4-BE49-F238E27FC236}">
                <a16:creationId xmlns:a16="http://schemas.microsoft.com/office/drawing/2014/main" id="{F73BD395-8310-89BB-1916-BCA3EFFF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3" y="3401373"/>
            <a:ext cx="8598402" cy="341249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5E7BBD8-C20D-25F5-A62F-0729FC8A99D5}"/>
              </a:ext>
            </a:extLst>
          </p:cNvPr>
          <p:cNvSpPr/>
          <p:nvPr/>
        </p:nvSpPr>
        <p:spPr>
          <a:xfrm>
            <a:off x="4333293" y="1385061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2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E91EA3F-07E4-03BD-79E6-FAD3F055ABF4}"/>
              </a:ext>
            </a:extLst>
          </p:cNvPr>
          <p:cNvCxnSpPr>
            <a:cxnSpLocks/>
          </p:cNvCxnSpPr>
          <p:nvPr/>
        </p:nvCxnSpPr>
        <p:spPr>
          <a:xfrm>
            <a:off x="888934" y="4217686"/>
            <a:ext cx="1260235" cy="604544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B75063A-8D6F-6729-8E70-10FEF39A6B1B}"/>
              </a:ext>
            </a:extLst>
          </p:cNvPr>
          <p:cNvSpPr txBox="1"/>
          <p:nvPr/>
        </p:nvSpPr>
        <p:spPr>
          <a:xfrm>
            <a:off x="209879" y="3848354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unité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AEFEB9FD-3AD7-A33E-C1B2-0200C412C0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AEFEB9FD-3AD7-A33E-C1B2-0200C412C0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297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A802B-E6DF-AE90-1E88-FC9FDCBC7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B47A4-E2E1-8CFD-EEB3-AADBD944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89BFBF9-7173-12B9-698B-F9D7B9D95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8952" y="1253332"/>
                <a:ext cx="10671048" cy="43513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 1+</m:t>
                    </m:r>
                    <m:f>
                      <m:fPr>
                        <m:ctrlPr>
                          <a:rPr lang="fr-BE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800">
                            <a:latin typeface="Cambria Math" panose="02040503050406030204" pitchFamily="18" charset="0"/>
                          </a:rPr>
                          <m:t>106</m:t>
                        </m:r>
                      </m:num>
                      <m:den>
                        <m:r>
                          <a:rPr lang="fr-BE" sz="48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4800" dirty="0"/>
                  <a:t> </a:t>
                </a:r>
                <a:endParaRPr lang="fr-FR" sz="80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89BFBF9-7173-12B9-698B-F9D7B9D95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8952" y="1253332"/>
                <a:ext cx="10671048" cy="43513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4D4B1A2-7143-4E70-6CD2-924C49134844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40013F1A-C7BD-2B68-F587-9ADB3E5F3B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40013F1A-C7BD-2B68-F587-9ADB3E5F3B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943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9B8D-7398-5F3D-657A-47994726C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F22067D-49BC-51CE-2F46-18BA892C8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fr-BE" sz="3600" dirty="0"/>
              </a:p>
              <a:p>
                <a:pPr marL="0" indent="0" algn="ctr">
                  <a:buNone/>
                </a:pPr>
                <a:r>
                  <a:rPr lang="fr-BE" sz="4000" dirty="0"/>
                  <a:t>547 centièmes </a:t>
                </a:r>
                <a:endParaRPr lang="fr-FR" sz="88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F22067D-49BC-51CE-2F46-18BA892C8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1">
            <a:extLst>
              <a:ext uri="{FF2B5EF4-FFF2-40B4-BE49-F238E27FC236}">
                <a16:creationId xmlns:a16="http://schemas.microsoft.com/office/drawing/2014/main" id="{DE2133A9-2E55-80D8-8835-639113665276}"/>
              </a:ext>
            </a:extLst>
          </p:cNvPr>
          <p:cNvSpPr txBox="1">
            <a:spLocks/>
          </p:cNvSpPr>
          <p:nvPr/>
        </p:nvSpPr>
        <p:spPr>
          <a:xfrm>
            <a:off x="758952" y="0"/>
            <a:ext cx="10671048" cy="1362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ts val="48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800" b="1" i="0" u="none" strike="noStrike" kern="1200" cap="all" spc="0" baseline="0">
                <a:solidFill>
                  <a:srgbClr val="1F2C8F"/>
                </a:solidFill>
                <a:uFillTx/>
                <a:latin typeface="Arial Black"/>
              </a:defRPr>
            </a:lvl1pPr>
          </a:lstStyle>
          <a:p>
            <a:r>
              <a:rPr lang="fr-BE"/>
              <a:t>A qui ce nombre est-il égal?</a:t>
            </a:r>
            <a:endParaRPr lang="fr-BE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C38A5C5-8572-445B-169B-CA49BD58B9CE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A0DB5DB9-154E-7EAF-468D-A4EB198FAE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>
                <a:extLst>
                  <a:ext uri="{FF2B5EF4-FFF2-40B4-BE49-F238E27FC236}">
                    <a16:creationId xmlns:a16="http://schemas.microsoft.com/office/drawing/2014/main" id="{A0DB5DB9-154E-7EAF-468D-A4EB198FAE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425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40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Principe du jeu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854" y="1922450"/>
            <a:ext cx="10604809" cy="4825412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Une liste de 8 calculs, nombres, mots ou images sont affichés au tableau et le resteront durant toute la durée du jeu.</a:t>
            </a:r>
          </a:p>
          <a:p>
            <a:r>
              <a:rPr lang="fr-FR" dirty="0"/>
              <a:t>Chaque élève en choisit 4 et les reporte sur sa grille de Bingo ( A6 partagé en 4 cases). </a:t>
            </a:r>
          </a:p>
          <a:p>
            <a:pPr algn="just"/>
            <a:r>
              <a:rPr lang="fr-FR" dirty="0"/>
              <a:t>L’enseignant annonce un calcul, un nombre, une définition, une phrase ou montre une image. Si l’élève repère grâce à cet indice un élément de sa grille, il l’entoure et note, dans la case correspondante,  l’indice donné par le professeur.</a:t>
            </a:r>
          </a:p>
          <a:p>
            <a:pPr algn="just"/>
            <a:r>
              <a:rPr lang="fr-FR" dirty="0"/>
              <a:t>Si un élève a entouré les 4 éléments de sa grille, il dit « bingo » et se justifie en redonnant la liste des éléments entourés et les raisons de son choix.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DE1D3-76A0-2103-58E8-13CC04E54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0B2B3-257F-1D75-E3CF-7FCC9777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9CA5D-C8BD-1FC2-25D8-E97CB801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Je suis le plus grand nombre…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273D4-B583-31AE-D4C4-718517FB4BA7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1FA3BEF3-043E-9633-EE9D-4EC6706E5F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1FA3BEF3-043E-9633-EE9D-4EC6706E5F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870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D6484-BBD9-0A6D-F6C1-0047EBF8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1632AB-15D0-6E7F-6CEC-769C76B6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EB738-7DEF-0D28-0E34-20E00759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BE" sz="3600" dirty="0"/>
              <a:t>Je suis le nombre le plus proche de 1,15 </a:t>
            </a:r>
            <a:endParaRPr lang="fr-FR" sz="48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38D6AC8-8BB2-1357-784C-CEE5A71F1D4F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B6483281-8750-016C-3E2E-374522337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B6483281-8750-016C-3E2E-374522337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65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7B120-F371-5322-5811-964130E6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FBF0C-9308-61F7-DE61-538805C9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214CE21-B0C6-3E11-2159-6715431A41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fr-BE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5400" i="1">
                            <a:latin typeface="Cambria Math" panose="02040503050406030204" pitchFamily="18" charset="0"/>
                          </a:rPr>
                          <m:t>89</m:t>
                        </m:r>
                      </m:num>
                      <m:den>
                        <m:r>
                          <a:rPr lang="fr-BE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BE" sz="5400" dirty="0"/>
                  <a:t> </a:t>
                </a:r>
                <a:endParaRPr lang="fr-FR" sz="80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214CE21-B0C6-3E11-2159-6715431A41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9B569AB-D8D4-91D1-E5AE-605AA44BC2E1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9F43F2A2-2892-EC15-726D-938DE34278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9F43F2A2-2892-EC15-726D-938DE34278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044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AE17E-A762-A401-10B7-CC94DEDD6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56A66-0DDC-DA80-6724-C05AE67D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15CF3F-D1FF-45C2-D651-0AFEA1413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4400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fr-BE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4400" dirty="0"/>
                  <a:t> </a:t>
                </a:r>
                <a:endParaRPr lang="fr-FR" sz="138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915CF3F-D1FF-45C2-D651-0AFEA1413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878EEFC-78A0-EB7A-C6D8-6DE9071C0F69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EA7FB830-02D6-74D9-A116-D82B0AF9F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2877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0817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𝟖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EA7FB830-02D6-74D9-A116-D82B0AF9F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108401"/>
                  </p:ext>
                </p:extLst>
              </p:nvPr>
            </p:nvGraphicFramePr>
            <p:xfrm>
              <a:off x="10031179" y="4048438"/>
              <a:ext cx="1870309" cy="26009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7602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222707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893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8,9	</a:t>
                          </a:r>
                          <a:endParaRPr lang="fr-BE" sz="1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640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186538" r="-1031" b="-121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78665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3608" t="-240323" r="-1031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0832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057B-5EC4-216C-79DB-2E3C0EE97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279AF-BBCF-0E86-96D7-1650C1A49A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849779"/>
            <a:ext cx="5715000" cy="2727710"/>
          </a:xfrm>
        </p:spPr>
        <p:txBody>
          <a:bodyPr wrap="square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dirty="0"/>
              <a:t>Fin du BINGO du jour !</a:t>
            </a: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QUE RETIENS-TU SUR LES ÉCRITURES DÉCIMALES ET LES FRACTIONS Aujourd'hui ? </a:t>
            </a:r>
          </a:p>
        </p:txBody>
      </p:sp>
    </p:spTree>
    <p:extLst>
      <p:ext uri="{BB962C8B-B14F-4D97-AF65-F5344CB8AC3E}">
        <p14:creationId xmlns:p14="http://schemas.microsoft.com/office/powerpoint/2010/main" val="358842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5A1D7-3556-4DB0-6DE1-B496D9021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DD42CC6-9B82-483D-D2A0-4943E87F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6" y="1057275"/>
            <a:ext cx="7043614" cy="2520214"/>
          </a:xfrm>
        </p:spPr>
        <p:txBody>
          <a:bodyPr wrap="square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dirty="0"/>
              <a:t>BINGO  ÉCRITURES DÉCIMALES ET FRACTIONS DÉCIMALES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jour 3</a:t>
            </a:r>
          </a:p>
        </p:txBody>
      </p:sp>
    </p:spTree>
    <p:extLst>
      <p:ext uri="{BB962C8B-B14F-4D97-AF65-F5344CB8AC3E}">
        <p14:creationId xmlns:p14="http://schemas.microsoft.com/office/powerpoint/2010/main" val="1880085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74F4F-2F2F-3CDD-EA48-AAEC0B5D1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E9B55-179F-8677-DACE-A2DCE7C6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0"/>
            <a:ext cx="10671048" cy="1362053"/>
          </a:xfrm>
        </p:spPr>
        <p:txBody>
          <a:bodyPr/>
          <a:lstStyle/>
          <a:p>
            <a:r>
              <a:rPr lang="fr-FR" dirty="0"/>
              <a:t>Choisis 4 nombres et écris-les sur ta grille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2B6A9AE-41C3-A00A-45E3-5408F75CB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3892" y="1825624"/>
          <a:ext cx="5019906" cy="391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953">
                  <a:extLst>
                    <a:ext uri="{9D8B030D-6E8A-4147-A177-3AD203B41FA5}">
                      <a16:colId xmlns:a16="http://schemas.microsoft.com/office/drawing/2014/main" val="1894577988"/>
                    </a:ext>
                  </a:extLst>
                </a:gridCol>
                <a:gridCol w="2509953">
                  <a:extLst>
                    <a:ext uri="{9D8B030D-6E8A-4147-A177-3AD203B41FA5}">
                      <a16:colId xmlns:a16="http://schemas.microsoft.com/office/drawing/2014/main" val="2831839051"/>
                    </a:ext>
                  </a:extLst>
                </a:gridCol>
              </a:tblGrid>
              <a:tr h="19586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08788"/>
                  </a:ext>
                </a:extLst>
              </a:tr>
              <a:tr h="195862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317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E3038FE7-8C22-0F95-77D8-F5C07F9386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467718"/>
                  </p:ext>
                </p:extLst>
              </p:nvPr>
            </p:nvGraphicFramePr>
            <p:xfrm>
              <a:off x="387116" y="2148200"/>
              <a:ext cx="3984162" cy="3899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070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32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32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32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32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32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32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32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32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E3038FE7-8C22-0F95-77D8-F5C07F9386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4467718"/>
                  </p:ext>
                </p:extLst>
              </p:nvPr>
            </p:nvGraphicFramePr>
            <p:xfrm>
              <a:off x="387116" y="2148200"/>
              <a:ext cx="3984162" cy="38991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8642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159302" r="-541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108642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2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259302" r="-541" b="-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958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A4794-CE91-748B-3F47-0C03E1D1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DB6F6-E666-3B78-2AF0-3F05931D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1C7BF20-2D33-9020-3419-DB3DD4001D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44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5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5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54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5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54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5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5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5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5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5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54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5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69</m:t>
                        </m:r>
                      </m:num>
                      <m:den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BE" sz="19900" dirty="0">
                    <a:effectLst/>
                  </a:rPr>
                  <a:t> </a:t>
                </a:r>
                <a:endParaRPr lang="fr-FR" sz="166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1C7BF20-2D33-9020-3419-DB3DD4001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B3036B7-A187-22D5-1F13-82FC5E34AF89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3F33E40-ACEB-4A97-8BB1-F5F698FF8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18984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B3F33E40-ACEB-4A97-8BB1-F5F698FF8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618984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6138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D524C-037B-07E2-4B9B-A974D437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B9E08-AF77-4C8F-2E9A-49E50609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C8462A8-6A1E-93E3-632F-53717C4650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360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fr-BE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36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BE" sz="36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13800" dirty="0">
                    <a:effectLst/>
                  </a:rPr>
                  <a:t> </a:t>
                </a:r>
                <a:endParaRPr lang="fr-FR" sz="199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C8462A8-6A1E-93E3-632F-53717C465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AA02C42-0385-A11C-096E-A60F0CFC864B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9FB68A53-4257-280D-B3EA-4E7D131528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9FB68A53-4257-280D-B3EA-4E7D131528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1483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E260-F733-8E79-0BFB-13F9F4AFE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C1A9-EF1B-7769-675C-94DED2E9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r>
              <a:rPr lang="fr-FR" b="1" dirty="0"/>
              <a:t>A qui </a:t>
            </a:r>
            <a:r>
              <a:rPr lang="fr-FR" dirty="0"/>
              <a:t>CE NOMBRE est-il </a:t>
            </a:r>
            <a:r>
              <a:rPr lang="fr-FR" b="1" dirty="0"/>
              <a:t>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8A1BC8-6F6C-7C15-669D-5820547A2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6077" y="1703070"/>
                <a:ext cx="10671048" cy="43513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400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fr-B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000">
                            <a:latin typeface="Cambria Math" panose="02040503050406030204" pitchFamily="18" charset="0"/>
                          </a:rPr>
                          <m:t>106</m:t>
                        </m:r>
                      </m:num>
                      <m:den>
                        <m:r>
                          <a:rPr lang="fr-BE" sz="4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BE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B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0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BE" sz="4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4000" dirty="0"/>
                  <a:t>	</a:t>
                </a:r>
                <a:r>
                  <a:rPr lang="fr-BE" sz="9600" dirty="0">
                    <a:effectLst/>
                  </a:rPr>
                  <a:t> </a:t>
                </a:r>
                <a:endParaRPr lang="fr-FR" sz="199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8A1BC8-6F6C-7C15-669D-5820547A2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077" y="1703070"/>
                <a:ext cx="10671048" cy="43513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F1F9F65-D34C-C0D8-7129-3E077F536DB8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90228655-820A-1BBC-3949-BAFB2F364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90228655-820A-1BBC-3949-BAFB2F364D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97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B167-D877-32B7-9B56-C41CDB2C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11">
            <a:extLst>
              <a:ext uri="{FF2B5EF4-FFF2-40B4-BE49-F238E27FC236}">
                <a16:creationId xmlns:a16="http://schemas.microsoft.com/office/drawing/2014/main" id="{7248AC99-A4F8-C59F-6FD5-DC00F39E6643}"/>
              </a:ext>
            </a:extLst>
          </p:cNvPr>
          <p:cNvSpPr txBox="1"/>
          <p:nvPr/>
        </p:nvSpPr>
        <p:spPr>
          <a:xfrm>
            <a:off x="357188" y="5276303"/>
            <a:ext cx="6583680" cy="15313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0" rIns="91440" bIns="0" anchor="b" anchorCtr="0" compatLnSpc="1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all" spc="0" baseline="0" dirty="0">
                <a:uFillTx/>
                <a:latin typeface="Arial Black"/>
              </a:rPr>
              <a:t>D’après les travaux du Groupe IREM Lille 2018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4993E002-4950-2C28-6DA7-6B404759FFF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1698171"/>
            <a:ext cx="6583680" cy="4343809"/>
          </a:xfrm>
        </p:spPr>
        <p:txBody>
          <a:bodyPr vert="horz" wrap="square" lIns="91440" tIns="0" rIns="91440" bIns="0" anchor="t" anchorCtr="0" compatLnSpc="1">
            <a:normAutofit/>
          </a:bodyPr>
          <a:lstStyle/>
          <a:p>
            <a:pPr marL="0" indent="0" algn="ctr">
              <a:spcAft>
                <a:spcPts val="600"/>
              </a:spcAft>
              <a:buFont typeface="Arial" pitchFamily="34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BINGO </a:t>
            </a:r>
          </a:p>
          <a:p>
            <a:pPr marL="0" indent="0" algn="ctr">
              <a:spcAft>
                <a:spcPts val="600"/>
              </a:spcAft>
              <a:buFont typeface="Arial" pitchFamily="34"/>
              <a:buNone/>
            </a:pP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Font typeface="Arial" pitchFamily="34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ÉCRITURE DÉCIMALE ET FRACTIONS DÉCIMALES</a:t>
            </a:r>
          </a:p>
          <a:p>
            <a:pPr marL="0" lvl="0" indent="0">
              <a:spcAft>
                <a:spcPts val="600"/>
              </a:spcAft>
              <a:buFont typeface="Arial" pitchFamily="34"/>
              <a:buNone/>
            </a:pP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600"/>
              </a:spcAft>
              <a:buFont typeface="Arial" pitchFamily="34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JOUR 1 </a:t>
            </a:r>
          </a:p>
        </p:txBody>
      </p:sp>
    </p:spTree>
    <p:extLst>
      <p:ext uri="{BB962C8B-B14F-4D97-AF65-F5344CB8AC3E}">
        <p14:creationId xmlns:p14="http://schemas.microsoft.com/office/powerpoint/2010/main" val="1805490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9FFF-8ED3-4B5F-8C38-A31C0AFE9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EA4D7-94D8-4CF8-FFB8-49BFA2A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8280DA-62D5-13BF-CFAD-AF06C32D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Je suis le plus grand nombre…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3484B91-8DC5-0216-4793-38EC7E6298E6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ABDC23B3-EE95-CA0C-4F31-0BFEB45CB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ABDC23B3-EE95-CA0C-4F31-0BFEB45CB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109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84635-A5C0-FFF0-F74D-E37176951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FC09B-5B49-6D95-A7BE-5B70EAB5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r>
              <a:rPr lang="fr-FR" b="1" dirty="0"/>
              <a:t>A qui </a:t>
            </a:r>
            <a:r>
              <a:rPr lang="fr-FR" dirty="0"/>
              <a:t>CE NOMBRE est-il </a:t>
            </a:r>
            <a:r>
              <a:rPr lang="fr-FR" b="1" dirty="0"/>
              <a:t>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0AE2277-A8DB-871D-F206-03D089591F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8952" y="1660207"/>
                <a:ext cx="10671048" cy="43513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sz="4400" dirty="0"/>
                  <a:t>362 centièmes </a:t>
                </a:r>
                <a:r>
                  <a:rPr lang="fr-BE" sz="6000" dirty="0"/>
                  <a:t>	</a:t>
                </a:r>
                <a:r>
                  <a:rPr lang="fr-BE" sz="9600" dirty="0">
                    <a:effectLst/>
                  </a:rPr>
                  <a:t> </a:t>
                </a:r>
                <a:endParaRPr lang="fr-FR" sz="199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0AE2277-A8DB-871D-F206-03D089591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8952" y="1660207"/>
                <a:ext cx="10671048" cy="4351336"/>
              </a:xfrm>
              <a:blipFill>
                <a:blip r:embed="rId2"/>
                <a:stretch>
                  <a:fillRect l="-1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D427B03-703E-0137-27C8-86EA33823E40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76DCB539-6A62-78F6-E75B-18201E406F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76DCB539-6A62-78F6-E75B-18201E406F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546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76324-2DA5-7056-2CA8-68D97F05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471B9-3240-8F32-96FB-D2AC6BAA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54915C-6E39-21FE-4244-CBF8EDEF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BE" sz="3600" dirty="0"/>
              <a:t>Je suis le nombre le plus proche de 2,16 </a:t>
            </a:r>
            <a:endParaRPr lang="fr-FR" sz="48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23CE860-4C07-9EF7-D096-6869CF2F6E65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4B15B766-2830-0579-BFF1-2648569A84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4B15B766-2830-0579-BFF1-2648569A84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0745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AD8B6-BCA3-B4F6-151F-1236760A9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C54AF-7997-8145-8AE3-38ECDE90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0307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8718F-3D7F-86AC-90A0-A5F4C5A99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E1482C-829B-514E-2A5E-40149D4F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0" y="2544639"/>
            <a:ext cx="10184706" cy="245069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E9CAAE7-4B36-A4F9-41BC-8AD204112F5A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1EB39374-11FA-2F5D-3AC6-DBB863924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1EB39374-11FA-2F5D-3AC6-DBB8639244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47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B1F31-4CDA-F02A-41AF-BFB161E3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CE6D9-2D30-3206-97CE-E5F19C3B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27" y="1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4A4DBF-1629-9909-B55F-85212509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41" y="225468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Ce nombre peut-être représenté par</a:t>
            </a:r>
          </a:p>
          <a:p>
            <a:pPr marL="0" indent="0" algn="ctr">
              <a:buNone/>
            </a:pPr>
            <a:r>
              <a:rPr lang="fr-FR" sz="2400" dirty="0"/>
              <a:t>(L’unité étant le grand carré) </a:t>
            </a:r>
            <a:endParaRPr lang="fr-FR" dirty="0"/>
          </a:p>
        </p:txBody>
      </p:sp>
      <p:pic>
        <p:nvPicPr>
          <p:cNvPr id="5" name="Image 4" descr="Une image contenant Rectangle, capture d’écran, ligne, Parallèle&#10;&#10;Le contenu généré par l’IA peut être incorrect.">
            <a:extLst>
              <a:ext uri="{FF2B5EF4-FFF2-40B4-BE49-F238E27FC236}">
                <a16:creationId xmlns:a16="http://schemas.microsoft.com/office/drawing/2014/main" id="{46EF9AAD-5650-8D55-87CA-1A91FBC2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1" y="3390898"/>
            <a:ext cx="9961655" cy="27083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0602CD9-B4BF-BBBC-F1FC-97B416F3C9E0}"/>
              </a:ext>
            </a:extLst>
          </p:cNvPr>
          <p:cNvCxnSpPr/>
          <p:nvPr/>
        </p:nvCxnSpPr>
        <p:spPr>
          <a:xfrm flipH="1" flipV="1">
            <a:off x="3544663" y="5662227"/>
            <a:ext cx="417689" cy="995363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2343A41-FC86-CC20-1A1A-6799E2D8CAF1}"/>
              </a:ext>
            </a:extLst>
          </p:cNvPr>
          <p:cNvSpPr txBox="1"/>
          <p:nvPr/>
        </p:nvSpPr>
        <p:spPr>
          <a:xfrm>
            <a:off x="3962352" y="6421356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unité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E9F619C-8B5E-8C83-15FA-661B1A3AED1D}"/>
              </a:ext>
            </a:extLst>
          </p:cNvPr>
          <p:cNvSpPr/>
          <p:nvPr/>
        </p:nvSpPr>
        <p:spPr>
          <a:xfrm>
            <a:off x="4392341" y="1419659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C0CC542F-B85D-A6AD-4FB9-AAD567EB4A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4293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62</m:t>
                                    </m:r>
                                  </m:num>
                                  <m:den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55721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6+</m:t>
                                </m:r>
                                <m:f>
                                  <m:fPr>
                                    <m:ctrlP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fr-BE" sz="1800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C0CC542F-B85D-A6AD-4FB9-AAD567EB4A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205520"/>
                  </p:ext>
                </p:extLst>
              </p:nvPr>
            </p:nvGraphicFramePr>
            <p:xfrm>
              <a:off x="10302642" y="4517386"/>
              <a:ext cx="1727433" cy="21957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08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4521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3,62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2,103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6,9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134615" r="-1266" b="-10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3,03</a:t>
                          </a:r>
                          <a:endParaRPr lang="fr-BE" sz="1400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4684" t="-234615" r="-1266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629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EB42-E7FE-A476-7721-0E454AFF2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51979-0A02-46E9-22F4-67874C1DB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9" y="849778"/>
            <a:ext cx="6429376" cy="3907959"/>
          </a:xfrm>
        </p:spPr>
        <p:txBody>
          <a:bodyPr wrap="square" anchor="b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fr-FR" sz="3200" dirty="0"/>
              <a:t>Fin du BINGO du jour !</a:t>
            </a:r>
            <a:br>
              <a:rPr lang="fr-FR" sz="3200" dirty="0"/>
            </a:br>
            <a:br>
              <a:rPr lang="fr-FR" sz="2800" dirty="0"/>
            </a:br>
            <a:r>
              <a:rPr lang="fr-FR" sz="2800" dirty="0"/>
              <a:t>QUE RETIENS-TU SUR LES ÉCRITURES DÉCIMALES ET LES FRACTIONS Aujourd'hui ? </a:t>
            </a:r>
          </a:p>
        </p:txBody>
      </p:sp>
    </p:spTree>
    <p:extLst>
      <p:ext uri="{BB962C8B-B14F-4D97-AF65-F5344CB8AC3E}">
        <p14:creationId xmlns:p14="http://schemas.microsoft.com/office/powerpoint/2010/main" val="1118579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D9317-F12A-C90B-D030-049BA8B7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BBF94B6-06D2-3CA7-DBA6-D605F67F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791" y="810231"/>
            <a:ext cx="6392424" cy="3831217"/>
          </a:xfrm>
        </p:spPr>
        <p:txBody>
          <a:bodyPr wrap="square" anchor="ctr">
            <a:normAutofit/>
          </a:bodyPr>
          <a:lstStyle/>
          <a:p>
            <a:r>
              <a:rPr lang="fr-FR" dirty="0"/>
              <a:t>BINGO  ÉCRITURES DÉCIMALES ET FRACTIONS DÉCIMALES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jour 4</a:t>
            </a:r>
          </a:p>
        </p:txBody>
      </p:sp>
    </p:spTree>
    <p:extLst>
      <p:ext uri="{BB962C8B-B14F-4D97-AF65-F5344CB8AC3E}">
        <p14:creationId xmlns:p14="http://schemas.microsoft.com/office/powerpoint/2010/main" val="2336260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EB94-26B2-9ECE-1594-4630FAC0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4FEEF-04D2-86FA-47F5-D2EF2C73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Choisis 4 nombres et écris-les sur ta grille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D7D5CF9-C683-ECCE-68E9-E34163159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00926"/>
              </p:ext>
            </p:extLst>
          </p:nvPr>
        </p:nvGraphicFramePr>
        <p:xfrm>
          <a:off x="6784978" y="2339974"/>
          <a:ext cx="5019906" cy="391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953">
                  <a:extLst>
                    <a:ext uri="{9D8B030D-6E8A-4147-A177-3AD203B41FA5}">
                      <a16:colId xmlns:a16="http://schemas.microsoft.com/office/drawing/2014/main" val="1894577988"/>
                    </a:ext>
                  </a:extLst>
                </a:gridCol>
                <a:gridCol w="2509953">
                  <a:extLst>
                    <a:ext uri="{9D8B030D-6E8A-4147-A177-3AD203B41FA5}">
                      <a16:colId xmlns:a16="http://schemas.microsoft.com/office/drawing/2014/main" val="2831839051"/>
                    </a:ext>
                  </a:extLst>
                </a:gridCol>
              </a:tblGrid>
              <a:tr h="19586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08788"/>
                  </a:ext>
                </a:extLst>
              </a:tr>
              <a:tr h="195862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3175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6E4B52CF-3535-44EA-B044-7117E8E477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2243242"/>
                  </p:ext>
                </p:extLst>
              </p:nvPr>
            </p:nvGraphicFramePr>
            <p:xfrm>
              <a:off x="387116" y="2148200"/>
              <a:ext cx="3984162" cy="38972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	</a:t>
                          </a:r>
                          <a:endParaRPr lang="fr-BE" sz="2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070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32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32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32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32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32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32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32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32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32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32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6E4B52CF-3535-44EA-B044-7117E8E477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2243242"/>
                  </p:ext>
                </p:extLst>
              </p:nvPr>
            </p:nvGraphicFramePr>
            <p:xfrm>
              <a:off x="387116" y="2148200"/>
              <a:ext cx="3984162" cy="38972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	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	</a:t>
                          </a:r>
                          <a:endParaRPr lang="fr-BE" sz="2400" b="1" kern="1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8451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	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159302" r="-541" b="-10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1086422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32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2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259302" r="-541" b="-3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4827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F65F1-43A7-AB93-1F09-B279D2E2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AD6C2-B977-5401-B17C-7F9653FE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DE5B010-4E9F-D0C5-0ADD-085A0069B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4000">
                        <a:latin typeface="Cambria Math" panose="02040503050406030204" pitchFamily="18" charset="0"/>
                      </a:rPr>
                      <m:t>5+</m:t>
                    </m:r>
                    <m:f>
                      <m:fPr>
                        <m:ctrlPr>
                          <a:rPr lang="fr-B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BE" sz="400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fr-BE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B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BE" sz="4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4000" dirty="0"/>
                  <a:t> </a:t>
                </a:r>
                <a:endParaRPr lang="fr-FR" sz="344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DE5B010-4E9F-D0C5-0ADD-085A0069B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3B17F63-9D5C-6501-02E8-B58E72C4C25B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6CC94BF5-F7FB-D05A-AFF1-D77D73AAF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291075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6CC94BF5-F7FB-D05A-AFF1-D77D73AAF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291075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4709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816C5-2027-86CA-453A-C4DB4E15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2710F-EF52-A23F-3D3B-D4E06C05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EFA65-B3B5-62E8-9DCE-E40C69C6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5" name="Image 4" descr="Une image contenant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1D230F14-01FA-C622-B0D8-FC2D170C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7" y="2940049"/>
            <a:ext cx="9550109" cy="229799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81E53B0-FCEB-C885-2976-6508AEC35E02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C665301E-502F-532D-FF4E-D2B161D33B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33874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C665301E-502F-532D-FF4E-D2B161D33B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233874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361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E8DE7-1864-5553-D5AA-160360AD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34" y="0"/>
            <a:ext cx="10671048" cy="1362053"/>
          </a:xfrm>
        </p:spPr>
        <p:txBody>
          <a:bodyPr/>
          <a:lstStyle/>
          <a:p>
            <a:r>
              <a:rPr lang="fr-FR" dirty="0"/>
              <a:t>Choisis 4 nombres et écris-les sur ta grille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940C6B-2715-87EF-B0D9-D081BE506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020560"/>
              </p:ext>
            </p:extLst>
          </p:nvPr>
        </p:nvGraphicFramePr>
        <p:xfrm>
          <a:off x="6333892" y="1825624"/>
          <a:ext cx="5019906" cy="391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953">
                  <a:extLst>
                    <a:ext uri="{9D8B030D-6E8A-4147-A177-3AD203B41FA5}">
                      <a16:colId xmlns:a16="http://schemas.microsoft.com/office/drawing/2014/main" val="1894577988"/>
                    </a:ext>
                  </a:extLst>
                </a:gridCol>
                <a:gridCol w="2509953">
                  <a:extLst>
                    <a:ext uri="{9D8B030D-6E8A-4147-A177-3AD203B41FA5}">
                      <a16:colId xmlns:a16="http://schemas.microsoft.com/office/drawing/2014/main" val="2831839051"/>
                    </a:ext>
                  </a:extLst>
                </a:gridCol>
              </a:tblGrid>
              <a:tr h="19586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08788"/>
                  </a:ext>
                </a:extLst>
              </a:tr>
              <a:tr h="195862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317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C4662048-B72E-039A-D58D-EA6A800D6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216015"/>
                  </p:ext>
                </p:extLst>
              </p:nvPr>
            </p:nvGraphicFramePr>
            <p:xfrm>
              <a:off x="387116" y="2148200"/>
              <a:ext cx="3984162" cy="35946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2800" b="1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070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2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2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2800" b="1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8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8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8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8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8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C4662048-B72E-039A-D58D-EA6A800D6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216015"/>
                  </p:ext>
                </p:extLst>
              </p:nvPr>
            </p:nvGraphicFramePr>
            <p:xfrm>
              <a:off x="387116" y="2148200"/>
              <a:ext cx="3984162" cy="35946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4671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2339491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86507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2800" b="1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10070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2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171250" r="-541" b="-8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86126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2800" b="1" kern="10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2800" b="1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811" t="-319118" r="-541" b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8207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CC331-E301-F833-3DD5-A1715F54C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2D092-366C-AC05-534E-364A384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9821BAE-3943-E299-96C7-28BDE8EAF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435" y="2103120"/>
                <a:ext cx="10671048" cy="43513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 1+</m:t>
                    </m:r>
                    <m:f>
                      <m:fPr>
                        <m:ctrlPr>
                          <a:rPr lang="fr-BE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106</m:t>
                        </m:r>
                      </m:num>
                      <m:den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4400" dirty="0"/>
                  <a:t> </a:t>
                </a:r>
                <a:endParaRPr lang="fr-FR" sz="40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9821BAE-3943-E299-96C7-28BDE8EAF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435" y="2103120"/>
                <a:ext cx="10671048" cy="43513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19BAB87-4BD9-45F7-0C5C-070D7B366001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DE485706-77E1-38CB-CE6C-B217B752A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83810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DE485706-77E1-38CB-CE6C-B217B752A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83810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8690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55F80-EAF3-B802-18CE-9B777391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ED267-E2FB-760E-5CCF-7C81BC54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3FB0F2F-2F5D-0592-1578-6F3DF7C77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8952" y="1703070"/>
                <a:ext cx="10671048" cy="43513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503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centi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è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mes</m:t>
                    </m:r>
                  </m:oMath>
                </a14:m>
                <a:endParaRPr lang="fr-FR" sz="34400" b="0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3FB0F2F-2F5D-0592-1578-6F3DF7C77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8952" y="1703070"/>
                <a:ext cx="10671048" cy="4351336"/>
              </a:xfrm>
              <a:blipFill>
                <a:blip r:embed="rId2"/>
                <a:stretch>
                  <a:fillRect l="-2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EE9D72A-2112-431B-52A9-F6ADE8F737BE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92EF767A-53AC-D366-9FC0-D1CEF18B82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5297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92EF767A-53AC-D366-9FC0-D1CEF18B82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5297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0252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94B6-8B28-A5E7-1955-933869961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DEA13-71D4-A37F-F947-B776777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62BD53-470E-F075-2808-DE3E6E61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Je suis le plus grand nombre…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7E6D786-E22D-9647-4C6D-752CF6B6D8B7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1BCDE7CA-E5DB-2183-8AA5-3899C2F83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12360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1BCDE7CA-E5DB-2183-8AA5-3899C2F83E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12360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1318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CD91-2516-1259-833C-E02BB1D7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C14CE-65CF-563E-B69D-0B5B5826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9B961-CF09-5F57-1D4C-040C0A533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BE" sz="3600" dirty="0"/>
              <a:t>Je suis le nombre le plus proche de 1,15</a:t>
            </a:r>
            <a:endParaRPr lang="fr-FR" sz="48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B353ED0-A8C9-569E-0084-CEB13F3A8434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5F3CD92E-E3BB-D6FD-8862-16E99715BA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588571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5F3CD92E-E3BB-D6FD-8862-16E99715BA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588571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979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18531-B56B-30F9-FBBC-C635A1EC8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19EA2-E795-78E1-A9AD-2A2D20FF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84F6BE2-F561-6EA7-A024-B30EBE27AF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4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4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fr-BE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530</m:t>
                        </m:r>
                      </m:num>
                      <m:den>
                        <m:r>
                          <a:rPr lang="fr-BE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4400" dirty="0"/>
                  <a:t> </a:t>
                </a:r>
                <a:endParaRPr lang="fr-FR" sz="4000" b="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84F6BE2-F561-6EA7-A024-B30EBE27AF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1D6219-DC3F-361F-7ADD-9C94CB45DDBC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453593DD-6DED-E8F4-4FE9-A395EA7072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201935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453593DD-6DED-E8F4-4FE9-A395EA7072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201935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86926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88C9-487B-09F9-A264-BA181030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FC012-36B5-D6E3-54AC-8D49C344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-212066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F403E-7971-B55C-73CC-21A1AB20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52" y="2082941"/>
            <a:ext cx="10671048" cy="4351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Ce nombre peut-être représenté par</a:t>
            </a:r>
          </a:p>
          <a:p>
            <a:pPr marL="0" indent="0" algn="ctr">
              <a:buNone/>
            </a:pPr>
            <a:r>
              <a:rPr lang="fr-FR" sz="2400" dirty="0"/>
              <a:t>(L’unité  étant le grand carré)</a:t>
            </a:r>
          </a:p>
        </p:txBody>
      </p:sp>
      <p:pic>
        <p:nvPicPr>
          <p:cNvPr id="4" name="Image 3" descr="Une image contenant capture d’écran, Rectangle, carré, texte&#10;&#10;Le contenu généré par l’IA peut être incorrect.">
            <a:extLst>
              <a:ext uri="{FF2B5EF4-FFF2-40B4-BE49-F238E27FC236}">
                <a16:creationId xmlns:a16="http://schemas.microsoft.com/office/drawing/2014/main" id="{BA9D1E82-E22D-0F95-8A53-4F9110F2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286296"/>
            <a:ext cx="8848354" cy="351169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D04F6B1-85D8-D3A6-9959-732CD5AC804A}"/>
              </a:ext>
            </a:extLst>
          </p:cNvPr>
          <p:cNvSpPr/>
          <p:nvPr/>
        </p:nvSpPr>
        <p:spPr>
          <a:xfrm>
            <a:off x="4176131" y="1285089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8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C5B441-9EF8-F19A-BE17-C5F50895A2A9}"/>
              </a:ext>
            </a:extLst>
          </p:cNvPr>
          <p:cNvCxnSpPr>
            <a:cxnSpLocks/>
          </p:cNvCxnSpPr>
          <p:nvPr/>
        </p:nvCxnSpPr>
        <p:spPr>
          <a:xfrm flipV="1">
            <a:off x="1114425" y="4800609"/>
            <a:ext cx="885825" cy="37476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1C681F9-ECC4-68B5-D7EA-98E3DCEA0C51}"/>
              </a:ext>
            </a:extLst>
          </p:cNvPr>
          <p:cNvSpPr txBox="1"/>
          <p:nvPr/>
        </p:nvSpPr>
        <p:spPr>
          <a:xfrm>
            <a:off x="876300" y="5175369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unité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B33340E5-F6B1-733B-D529-A59434141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27513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𝟒𝟕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fr-BE" sz="1800" b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B33340E5-F6B1-733B-D529-A59434141A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275139"/>
                  </p:ext>
                </p:extLst>
              </p:nvPr>
            </p:nvGraphicFramePr>
            <p:xfrm>
              <a:off x="10215563" y="4013450"/>
              <a:ext cx="1714500" cy="2652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55906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058594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609288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5,47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1,106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5,3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75723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1,04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167797" r="-1190" b="-91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479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a:t>2,06</a:t>
                          </a:r>
                          <a:endParaRPr lang="fr-BE" sz="1400" b="1" kern="1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3095" t="-303846" r="-1190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4950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CCCF-07B7-582A-7B40-4051784B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FA828-5015-F9F9-E40C-38A183D351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9" y="849778"/>
            <a:ext cx="6429376" cy="3907959"/>
          </a:xfrm>
        </p:spPr>
        <p:txBody>
          <a:bodyPr wrap="square" anchor="b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fr-FR" sz="3200" dirty="0"/>
              <a:t>Fin du BINGO du jour !</a:t>
            </a:r>
            <a:br>
              <a:rPr lang="fr-FR" sz="3200" dirty="0"/>
            </a:br>
            <a:br>
              <a:rPr lang="fr-FR" sz="2800" dirty="0"/>
            </a:br>
            <a:r>
              <a:rPr lang="fr-FR" sz="2800" dirty="0"/>
              <a:t>QUE RETIENS-TU SUR LES ÉCRITURES DÉCIMALES ET LES FRACTIONS Aujourd'hui ? </a:t>
            </a:r>
          </a:p>
        </p:txBody>
      </p:sp>
    </p:spTree>
    <p:extLst>
      <p:ext uri="{BB962C8B-B14F-4D97-AF65-F5344CB8AC3E}">
        <p14:creationId xmlns:p14="http://schemas.microsoft.com/office/powerpoint/2010/main" val="186206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3C7E4-3E1E-304C-F94F-D8D537FB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80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72BF200-EE59-9C8E-8DB9-168789CF2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Ce nombre peut s’écrire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5400" i="1">
                            <a:latin typeface="Cambria Math" panose="02040503050406030204" pitchFamily="18" charset="0"/>
                          </a:rPr>
                          <m:t>67</m:t>
                        </m:r>
                      </m:num>
                      <m:den>
                        <m:r>
                          <a:rPr lang="fr-BE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72BF200-EE59-9C8E-8DB9-168789CF2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75B6428-07B0-F878-ABA9-9D458DF24168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DE2E3628-5544-C091-5C80-7E58086D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533116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DE2E3628-5544-C091-5C80-7E58086D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533116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480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1D1FA-1348-0656-2CC8-E064DCF6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622D0-045D-05A7-4DEB-93B8B8EF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07547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20E98-52B0-C2D1-6593-16545477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580959"/>
            <a:ext cx="10671048" cy="4351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Ce nombre peut-être représenté par : </a:t>
            </a:r>
          </a:p>
          <a:p>
            <a:pPr marL="0" indent="0" algn="ctr">
              <a:buNone/>
            </a:pPr>
            <a:r>
              <a:rPr lang="fr-FR" dirty="0"/>
              <a:t>(L’unité étant le grand carré) </a:t>
            </a:r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5" name="Picture 192">
            <a:extLst>
              <a:ext uri="{FF2B5EF4-FFF2-40B4-BE49-F238E27FC236}">
                <a16:creationId xmlns:a16="http://schemas.microsoft.com/office/drawing/2014/main" id="{368B2629-4F16-8083-2989-A95BD36BB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4033" y="3760043"/>
            <a:ext cx="9788912" cy="296789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B5B7685-24F7-70EE-E6A6-CC23A73E59A6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2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DF9CFF1-35A5-7319-1153-EECF3F4D2DF7}"/>
              </a:ext>
            </a:extLst>
          </p:cNvPr>
          <p:cNvCxnSpPr>
            <a:cxnSpLocks/>
          </p:cNvCxnSpPr>
          <p:nvPr/>
        </p:nvCxnSpPr>
        <p:spPr>
          <a:xfrm>
            <a:off x="431703" y="4346274"/>
            <a:ext cx="1260235" cy="604544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ECBC9AE-A7FC-E517-FFBC-5843DA15ED50}"/>
              </a:ext>
            </a:extLst>
          </p:cNvPr>
          <p:cNvSpPr txBox="1"/>
          <p:nvPr/>
        </p:nvSpPr>
        <p:spPr>
          <a:xfrm>
            <a:off x="1714" y="3976942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unité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ABE361AF-386D-764F-DA77-5F04CF4302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595856"/>
                  </p:ext>
                </p:extLst>
              </p:nvPr>
            </p:nvGraphicFramePr>
            <p:xfrm>
              <a:off x="10317194" y="4010659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ABE361AF-386D-764F-DA77-5F04CF4302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595856"/>
                  </p:ext>
                </p:extLst>
              </p:nvPr>
            </p:nvGraphicFramePr>
            <p:xfrm>
              <a:off x="10317194" y="4010659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183019" r="-108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288462" r="-1087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697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66845-89CC-1779-A7BB-31A79129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838A9-3092-D636-BE9C-D094A939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81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021F1F2-E02D-9FB4-2C96-580863562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endParaRPr lang="fr-FR" sz="4800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BE" sz="480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fr-BE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4800">
                            <a:latin typeface="Cambria Math" panose="02040503050406030204" pitchFamily="18" charset="0"/>
                          </a:rPr>
                          <m:t>103</m:t>
                        </m:r>
                      </m:num>
                      <m:den>
                        <m:r>
                          <a:rPr lang="fr-BE" sz="48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BE" sz="6600" dirty="0">
                    <a:effectLst/>
                  </a:rPr>
                  <a:t> </a:t>
                </a:r>
                <a:endParaRPr lang="fr-FR" sz="66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021F1F2-E02D-9FB4-2C96-580863562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47E1B51-7E2D-A405-F223-ACFA4E3681CB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B939D8D2-BE1F-C2EC-21BA-AFA863C26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B939D8D2-BE1F-C2EC-21BA-AFA863C26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065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1A8AE-DE4C-A8F3-926F-1C726A2B9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22F0A-1C3F-2655-3330-3B543DC5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02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8EFFE-51F9-8994-D9AF-B0925FDA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/>
              <a:t>Je suis le plus grand nombre…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4190A0D-16B7-3C4F-F511-6EFD21789F5D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EFB78BD6-C7D4-E2CC-5185-AB8DD9933E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EFB78BD6-C7D4-E2CC-5185-AB8DD9933E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857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1D65A-4968-0C17-5410-D3B5024D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8C571-BF24-134F-5277-6F838F8F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50" y="0"/>
            <a:ext cx="10671048" cy="1362053"/>
          </a:xfrm>
        </p:spPr>
        <p:txBody>
          <a:bodyPr/>
          <a:lstStyle/>
          <a:p>
            <a:pPr algn="ctr"/>
            <a:r>
              <a:rPr lang="fr-FR" b="1" dirty="0"/>
              <a:t>A qui ce nombre est-il égal?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1D99736-30F4-21A4-3EE0-1F14EE2BB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endParaRPr lang="fr-FR" sz="4000" dirty="0"/>
              </a:p>
              <a:p>
                <a:pPr marL="0" indent="0" algn="ctr">
                  <a:buNone/>
                </a:pPr>
                <a:r>
                  <a:rPr lang="fr-FR" sz="4000" dirty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peut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48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FR" sz="4800" b="0" i="0" smtClean="0">
                        <a:latin typeface="Cambria Math" panose="02040503050406030204" pitchFamily="18" charset="0"/>
                      </a:rPr>
                      <m:t>crire</m:t>
                    </m:r>
                    <m:r>
                      <a:rPr lang="fr-FR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4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fr-BE" sz="4400" dirty="0"/>
                  <a:t>342 centièmes </a:t>
                </a:r>
                <a:endParaRPr lang="fr-FR" sz="6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1D99736-30F4-21A4-3EE0-1F14EE2BB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F68059-73C1-ED04-E753-7B33792F6A46}"/>
              </a:ext>
            </a:extLst>
          </p:cNvPr>
          <p:cNvSpPr/>
          <p:nvPr/>
        </p:nvSpPr>
        <p:spPr>
          <a:xfrm>
            <a:off x="4690481" y="1818764"/>
            <a:ext cx="3066585" cy="568712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Proposition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BF7D4343-50DF-4F78-AD01-F010902CE1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5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23563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7474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BE" sz="1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BE" sz="18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num>
                                  <m:den>
                                    <m:r>
                                      <a:rPr lang="fr-BE" sz="1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  <a:tabLst>
                              <a:tab pos="57277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fr-BE" sz="2000" b="1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BE" sz="2000" b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1" i="0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fr-BE" sz="2000" b="1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BF7D4343-50DF-4F78-AD01-F010902CE1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745518"/>
                  </p:ext>
                </p:extLst>
              </p:nvPr>
            </p:nvGraphicFramePr>
            <p:xfrm>
              <a:off x="10192202" y="4278788"/>
              <a:ext cx="1828801" cy="24666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1513">
                      <a:extLst>
                        <a:ext uri="{9D8B030D-6E8A-4147-A177-3AD203B41FA5}">
                          <a16:colId xmlns:a16="http://schemas.microsoft.com/office/drawing/2014/main" val="2586422780"/>
                        </a:ext>
                      </a:extLst>
                    </a:gridCol>
                    <a:gridCol w="1157288">
                      <a:extLst>
                        <a:ext uri="{9D8B030D-6E8A-4147-A177-3AD203B41FA5}">
                          <a16:colId xmlns:a16="http://schemas.microsoft.com/office/drawing/2014/main" val="1093783764"/>
                        </a:ext>
                      </a:extLst>
                    </a:gridCol>
                  </a:tblGrid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3,42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2,103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691446"/>
                      </a:ext>
                    </a:extLst>
                  </a:tr>
                  <a:tr h="570167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6,7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17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163575"/>
                      </a:ext>
                    </a:extLst>
                  </a:tr>
                  <a:tr h="669104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183019" r="-21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332383"/>
                      </a:ext>
                    </a:extLst>
                  </a:tr>
                  <a:tr h="657225">
                    <a:tc>
                      <a:txBody>
                        <a:bodyPr/>
                        <a:lstStyle/>
                        <a:p>
                          <a:pPr marR="254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fr-BE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3,03	</a:t>
                          </a:r>
                          <a:endParaRPr lang="fr-BE" sz="1800" b="1" kern="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3025" marR="73025" marT="444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3025" marR="73025" marT="444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8696" t="-288462" r="-2174" b="-1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37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5635828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 semaine des math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̀me semaine des maths" id="{791C3307-F01D-E648-B2F7-9C331C9DF5E6}" vid="{F79D6095-7BC6-2342-BB43-DF55F81B12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 semaine des maths</Template>
  <TotalTime>6350</TotalTime>
  <Words>1364</Words>
  <Application>Microsoft Macintosh PowerPoint</Application>
  <PresentationFormat>Grand écran</PresentationFormat>
  <Paragraphs>456</Paragraphs>
  <Slides>46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Aptos</vt:lpstr>
      <vt:lpstr>Arial</vt:lpstr>
      <vt:lpstr>Arial Black</vt:lpstr>
      <vt:lpstr>Calibri</vt:lpstr>
      <vt:lpstr>Cambria Math</vt:lpstr>
      <vt:lpstr>Sabon Next LT</vt:lpstr>
      <vt:lpstr>Thème semaine des maths</vt:lpstr>
      <vt:lpstr>SEMAINE DES MATHS </vt:lpstr>
      <vt:lpstr>Principe du jeu</vt:lpstr>
      <vt:lpstr>Présentation PowerPoint</vt:lpstr>
      <vt:lpstr>Choisis 4 nombres et écris-les sur ta grille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Présentation PowerPoint</vt:lpstr>
      <vt:lpstr>A qui ce nombre est-il égal?</vt:lpstr>
      <vt:lpstr>A qui ce nombre est-il égal?</vt:lpstr>
      <vt:lpstr>Fin du BINGO du jour !  QUE RETIENS-TU SUR LES ÉCRITURES DÉCIMALES ET LES FRACTIONS Aujourd'hui ? </vt:lpstr>
      <vt:lpstr>BINGO  ÉCRITURES DÉCIMALES ET FRACTIONS DÉCIMALES  jour 2</vt:lpstr>
      <vt:lpstr>Choisis 4 nombres et écris-les sur ta grille</vt:lpstr>
      <vt:lpstr>A qui ce nombre est-il égal?</vt:lpstr>
      <vt:lpstr>A qui ce nombre est-il égal?</vt:lpstr>
      <vt:lpstr>A qui ce nombre est-il égal?</vt:lpstr>
      <vt:lpstr>Présentation PowerPoint</vt:lpstr>
      <vt:lpstr>A qui ce nombre est-il égal?</vt:lpstr>
      <vt:lpstr>A qui ce nombre est-il égal?</vt:lpstr>
      <vt:lpstr>A qui CE NOMBRE est-il égal?</vt:lpstr>
      <vt:lpstr>A qui CE NOMBRE est-il égal?</vt:lpstr>
      <vt:lpstr>Fin du BINGO du jour !  QUE RETIENS-TU SUR LES ÉCRITURES DÉCIMALES ET LES FRACTIONS Aujourd'hui ? </vt:lpstr>
      <vt:lpstr>BINGO  ÉCRITURES DÉCIMALES ET FRACTIONS DÉCIMALES  jour 3</vt:lpstr>
      <vt:lpstr>Choisis 4 nombres et écris-les sur ta grille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Fin du BINGO du jour !  QUE RETIENS-TU SUR LES ÉCRITURES DÉCIMALES ET LES FRACTIONS Aujourd'hui ? </vt:lpstr>
      <vt:lpstr>BINGO  ÉCRITURES DÉCIMALES ET FRACTIONS DÉCIMALES  jour 4</vt:lpstr>
      <vt:lpstr>Choisis 4 nombres et écris-les sur ta grille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A qui ce nombre est-il égal?</vt:lpstr>
      <vt:lpstr>Fin du BINGO du jour !  QUE RETIENS-TU SUR LES ÉCRITURES DÉCIMALES ET LES FRACTIONS Aujourd'hui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Ingrid Claracq</dc:creator>
  <cp:lastModifiedBy>Ingrid Claracq</cp:lastModifiedBy>
  <cp:revision>22</cp:revision>
  <dcterms:created xsi:type="dcterms:W3CDTF">2025-11-13T12:23:33Z</dcterms:created>
  <dcterms:modified xsi:type="dcterms:W3CDTF">2026-01-09T16:35:50Z</dcterms:modified>
</cp:coreProperties>
</file>