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8" r:id="rId3"/>
    <p:sldId id="258" r:id="rId4"/>
    <p:sldId id="270" r:id="rId5"/>
    <p:sldId id="263" r:id="rId6"/>
    <p:sldId id="266" r:id="rId7"/>
    <p:sldId id="265" r:id="rId8"/>
    <p:sldId id="271" r:id="rId9"/>
    <p:sldId id="269" r:id="rId10"/>
    <p:sldId id="273" r:id="rId11"/>
    <p:sldId id="274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7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057186-6C13-43F4-AE5E-11060346F5FF}" type="datetimeFigureOut">
              <a:rPr lang="fr-FR" smtClean="0"/>
              <a:t>07/02/2025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62F7F-7668-4E42-A299-F942B1CAFA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6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899D32C8-8D23-47AE-9662-D2754BCDD2D3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9912-B57A-4AF8-B006-77DB4BA1E23D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08007-1408-4BEF-AABB-80F118386613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0D42D-65EC-40F2-81D2-7B4131283D89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4F99D-861E-4573-8A6D-C7238F4D1CC6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2D01-6E80-4A50-AEA9-7A92D41F10C4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C2C5-D36F-4AE4-AECD-AEA04F154F55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21DC-F7A6-4232-9C0F-DEE9F44541C5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96F55-639B-4795-B8C8-EC88A46E19C1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8308-9D44-42CE-8DFB-22F819AE5A42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02AB-1BE2-474A-9B02-0E3EB1059FF9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7224C-B545-4CEB-A976-6C17671A6B2F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4F2CA-14FB-4064-B4A1-CC5D6E860161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2537-A909-41A6-9D70-9355D92A1E29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B7258-B742-4BD2-8F28-089C681F5752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6881C-CC3F-4BEA-B621-1EC5626ECBED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C5DBC-C613-4053-A6E5-097EA369F562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AB2268D-02D5-41EE-A513-78420C5063DB}" type="datetime1">
              <a:rPr lang="en-US" smtClean="0"/>
              <a:t>2/7/25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1420000">
            <a:off x="875352" y="663071"/>
            <a:ext cx="9755187" cy="2160866"/>
          </a:xfrm>
        </p:spPr>
        <p:txBody>
          <a:bodyPr>
            <a:normAutofit fontScale="90000"/>
          </a:bodyPr>
          <a:lstStyle/>
          <a:p>
            <a:r>
              <a:rPr lang="fr-FR" dirty="0"/>
              <a:t>MISSION </a:t>
            </a:r>
            <a:r>
              <a:rPr lang="fr-FR" dirty="0" err="1"/>
              <a:t>Kapla’ttisseurs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 rot="21420000">
            <a:off x="738144" y="2877130"/>
            <a:ext cx="9934662" cy="550333"/>
          </a:xfrm>
        </p:spPr>
        <p:txBody>
          <a:bodyPr/>
          <a:lstStyle/>
          <a:p>
            <a:r>
              <a:rPr lang="fr-FR" dirty="0"/>
              <a:t>Cycle 1   : Collecte et construis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 rot="21025141">
            <a:off x="384629" y="566057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Semaine des maths 2025 : Hors les murs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325807">
            <a:off x="776846" y="991318"/>
            <a:ext cx="2599248" cy="25715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345" y="3803953"/>
            <a:ext cx="2913752" cy="21853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97031" y="3392672"/>
            <a:ext cx="6950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AVEC DES KAPLAS ou DES ELEMENTS NATURELS</a:t>
            </a:r>
          </a:p>
        </p:txBody>
      </p:sp>
    </p:spTree>
    <p:extLst>
      <p:ext uri="{BB962C8B-B14F-4D97-AF65-F5344CB8AC3E}">
        <p14:creationId xmlns:p14="http://schemas.microsoft.com/office/powerpoint/2010/main" val="1438914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DOCUMENTS JOINTS A </a:t>
            </a:r>
            <a:r>
              <a:rPr lang="fr-FR" dirty="0" err="1"/>
              <a:t>telecharger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12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74882" y="681474"/>
            <a:ext cx="3340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A5 (On pose les </a:t>
            </a:r>
            <a:r>
              <a:rPr lang="fr-FR" dirty="0" err="1"/>
              <a:t>kaplas</a:t>
            </a:r>
            <a:r>
              <a:rPr lang="fr-FR" dirty="0"/>
              <a:t> à côté du modèle)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373906" y="358308"/>
            <a:ext cx="33401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A3 (On pose les </a:t>
            </a:r>
            <a:r>
              <a:rPr lang="fr-FR" dirty="0" err="1"/>
              <a:t>kaplas</a:t>
            </a:r>
            <a:r>
              <a:rPr lang="fr-FR" dirty="0"/>
              <a:t> sur le modèle)</a:t>
            </a:r>
          </a:p>
        </p:txBody>
      </p:sp>
      <p:pic>
        <p:nvPicPr>
          <p:cNvPr id="8" name="Image 7" descr="Une image contenant Arts créatifs, Dessin d’enfant, art&#10;&#10;Le contenu généré par l’IA peut être incorrect.">
            <a:extLst>
              <a:ext uri="{FF2B5EF4-FFF2-40B4-BE49-F238E27FC236}">
                <a16:creationId xmlns:a16="http://schemas.microsoft.com/office/drawing/2014/main" id="{0464955B-8820-784C-C42D-A6ABF2501D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798" y="1563495"/>
            <a:ext cx="3733275" cy="3028601"/>
          </a:xfrm>
          <a:prstGeom prst="rect">
            <a:avLst/>
          </a:prstGeom>
        </p:spPr>
      </p:pic>
      <p:pic>
        <p:nvPicPr>
          <p:cNvPr id="13" name="Image 12" descr="Une image contenant symbole, ligne, conception&#10;&#10;Le contenu généré par l’IA peut être incorrect.">
            <a:extLst>
              <a:ext uri="{FF2B5EF4-FFF2-40B4-BE49-F238E27FC236}">
                <a16:creationId xmlns:a16="http://schemas.microsoft.com/office/drawing/2014/main" id="{A6AA828B-CC49-770E-6EB0-B2B455075C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0200" y="1149856"/>
            <a:ext cx="3073955" cy="4344426"/>
          </a:xfrm>
          <a:prstGeom prst="rect">
            <a:avLst/>
          </a:prstGeom>
        </p:spPr>
      </p:pic>
      <p:pic>
        <p:nvPicPr>
          <p:cNvPr id="15" name="Image 14" descr="Une image contenant Caractère coloré, Graphique, ligne, conception&#10;&#10;Le contenu généré par l’IA peut être incorrect.">
            <a:extLst>
              <a:ext uri="{FF2B5EF4-FFF2-40B4-BE49-F238E27FC236}">
                <a16:creationId xmlns:a16="http://schemas.microsoft.com/office/drawing/2014/main" id="{71C72469-D7D6-2BBF-18E1-40A1CA56CDB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8348" y="1149856"/>
            <a:ext cx="3073955" cy="434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1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1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BONNE CHANCE !</a:t>
            </a:r>
          </a:p>
        </p:txBody>
      </p:sp>
    </p:spTree>
    <p:extLst>
      <p:ext uri="{BB962C8B-B14F-4D97-AF65-F5344CB8AC3E}">
        <p14:creationId xmlns:p14="http://schemas.microsoft.com/office/powerpoint/2010/main" val="1888367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MATERIAUX DE CONSTRUCTION…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190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8573" y="465567"/>
            <a:ext cx="11023890" cy="1657350"/>
          </a:xfrm>
        </p:spPr>
        <p:txBody>
          <a:bodyPr>
            <a:normAutofit fontScale="90000"/>
          </a:bodyPr>
          <a:lstStyle/>
          <a:p>
            <a:r>
              <a:rPr lang="fr-FR" dirty="0"/>
              <a:t>Ce qu’on a le droit de COLLECTER dans la zone de jeu …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37481">
            <a:off x="671763" y="2241386"/>
            <a:ext cx="2145209" cy="1427905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263">
            <a:off x="6622055" y="1632404"/>
            <a:ext cx="2194517" cy="14630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3688">
            <a:off x="2722876" y="2353804"/>
            <a:ext cx="2463165" cy="246316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48572" y="3780267"/>
            <a:ext cx="1854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Feuilles mortes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583222" y="3190280"/>
            <a:ext cx="1958196" cy="383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Cailloux</a:t>
            </a:r>
          </a:p>
        </p:txBody>
      </p:sp>
      <p:sp>
        <p:nvSpPr>
          <p:cNvPr id="10" name="ZoneTexte 9"/>
          <p:cNvSpPr txBox="1"/>
          <p:nvPr/>
        </p:nvSpPr>
        <p:spPr>
          <a:xfrm rot="21173083">
            <a:off x="3846628" y="4777088"/>
            <a:ext cx="1636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Branches d’arbres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262" y="3869218"/>
            <a:ext cx="5388254" cy="210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96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258" y="410029"/>
            <a:ext cx="10396882" cy="1151965"/>
          </a:xfrm>
        </p:spPr>
        <p:txBody>
          <a:bodyPr/>
          <a:lstStyle/>
          <a:p>
            <a:r>
              <a:rPr lang="fr-FR" dirty="0"/>
              <a:t>Ou… KAPLAS 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93493">
            <a:off x="133301" y="1794185"/>
            <a:ext cx="3498333" cy="2623750"/>
          </a:xfrm>
        </p:spPr>
      </p:pic>
      <p:pic>
        <p:nvPicPr>
          <p:cNvPr id="10" name="Espace réservé du contenu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7977">
            <a:off x="3075556" y="2588338"/>
            <a:ext cx="3518980" cy="263923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8012" y="1901371"/>
            <a:ext cx="1666240" cy="141224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018012" y="279891"/>
            <a:ext cx="1666240" cy="14122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8946303" y="279891"/>
            <a:ext cx="1666240" cy="141224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956024" y="1822269"/>
            <a:ext cx="1666240" cy="14122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4521200" y="410029"/>
            <a:ext cx="2225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Des boîtes de </a:t>
            </a:r>
            <a:r>
              <a:rPr lang="fr-FR" dirty="0" err="1"/>
              <a:t>kapla</a:t>
            </a:r>
            <a:r>
              <a:rPr lang="fr-FR" dirty="0"/>
              <a:t> de différentes couleurs (ou avec des gommettes de couleur) sont reparties dans la zone de jeu.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018012" y="3522851"/>
            <a:ext cx="1666240" cy="14122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956024" y="3522851"/>
            <a:ext cx="1666240" cy="14122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53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OU DEUX </a:t>
            </a:r>
            <a:r>
              <a:rPr lang="fr-FR" dirty="0" err="1"/>
              <a:t>mISSIONS</a:t>
            </a:r>
            <a:r>
              <a:rPr lang="fr-FR" dirty="0"/>
              <a:t> … 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1225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487392"/>
            <a:ext cx="3825815" cy="401128"/>
          </a:xfrm>
        </p:spPr>
        <p:txBody>
          <a:bodyPr>
            <a:normAutofit fontScale="90000"/>
          </a:bodyPr>
          <a:lstStyle/>
          <a:p>
            <a:r>
              <a:rPr lang="fr-FR" dirty="0"/>
              <a:t>Modèle 1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6661307" y="813087"/>
            <a:ext cx="3037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Avec des éléments naturels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705031" y="792994"/>
            <a:ext cx="23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Avec des Kaplas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56" y="1169154"/>
            <a:ext cx="3254666" cy="4339555"/>
          </a:xfrm>
          <a:prstGeom prst="rect">
            <a:avLst/>
          </a:prstGeom>
        </p:spPr>
      </p:pic>
      <p:grpSp>
        <p:nvGrpSpPr>
          <p:cNvPr id="43" name="Groupe 42">
            <a:extLst>
              <a:ext uri="{FF2B5EF4-FFF2-40B4-BE49-F238E27FC236}">
                <a16:creationId xmlns:a16="http://schemas.microsoft.com/office/drawing/2014/main" id="{87A04DA0-C289-8109-DEEE-C5E6317B9B31}"/>
              </a:ext>
            </a:extLst>
          </p:cNvPr>
          <p:cNvGrpSpPr/>
          <p:nvPr/>
        </p:nvGrpSpPr>
        <p:grpSpPr>
          <a:xfrm>
            <a:off x="2251034" y="1162965"/>
            <a:ext cx="3226652" cy="4345743"/>
            <a:chOff x="2335052" y="1119142"/>
            <a:chExt cx="3433312" cy="4658266"/>
          </a:xfrm>
        </p:grpSpPr>
        <p:pic>
          <p:nvPicPr>
            <p:cNvPr id="30" name="Espace réservé du contenu 7">
              <a:extLst>
                <a:ext uri="{FF2B5EF4-FFF2-40B4-BE49-F238E27FC236}">
                  <a16:creationId xmlns:a16="http://schemas.microsoft.com/office/drawing/2014/main" id="{610BD4DF-CE86-0143-EE0D-CF1B1FFCE1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722575" y="1731619"/>
              <a:ext cx="4658266" cy="3433312"/>
            </a:xfrm>
            <a:prstGeom prst="rect">
              <a:avLst/>
            </a:prstGeom>
          </p:spPr>
        </p:pic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0944995F-B2FD-B217-EA97-47586C046026}"/>
                </a:ext>
              </a:extLst>
            </p:cNvPr>
            <p:cNvSpPr/>
            <p:nvPr/>
          </p:nvSpPr>
          <p:spPr>
            <a:xfrm>
              <a:off x="3222652" y="3357859"/>
              <a:ext cx="325120" cy="355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7241BCBC-ABCB-E43C-8484-D35B9557F4CC}"/>
                </a:ext>
              </a:extLst>
            </p:cNvPr>
            <p:cNvSpPr/>
            <p:nvPr/>
          </p:nvSpPr>
          <p:spPr>
            <a:xfrm>
              <a:off x="4679349" y="3307976"/>
              <a:ext cx="325120" cy="355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31DFE013-3A6A-BA6A-0EB0-35E011277389}"/>
                </a:ext>
              </a:extLst>
            </p:cNvPr>
            <p:cNvSpPr/>
            <p:nvPr/>
          </p:nvSpPr>
          <p:spPr>
            <a:xfrm>
              <a:off x="3059319" y="1700938"/>
              <a:ext cx="325120" cy="355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0DB2F01E-BE35-7893-DB96-8F81DFA8D8CE}"/>
                </a:ext>
              </a:extLst>
            </p:cNvPr>
            <p:cNvSpPr/>
            <p:nvPr/>
          </p:nvSpPr>
          <p:spPr>
            <a:xfrm>
              <a:off x="3806048" y="1185258"/>
              <a:ext cx="325120" cy="355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70307F67-FF8A-23B7-895E-308A2E749B18}"/>
                </a:ext>
              </a:extLst>
            </p:cNvPr>
            <p:cNvSpPr/>
            <p:nvPr/>
          </p:nvSpPr>
          <p:spPr>
            <a:xfrm>
              <a:off x="4695544" y="1680159"/>
              <a:ext cx="325120" cy="355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F2D90EAB-802E-0ACC-2FCB-6D5C005E8950}"/>
                </a:ext>
              </a:extLst>
            </p:cNvPr>
            <p:cNvSpPr/>
            <p:nvPr/>
          </p:nvSpPr>
          <p:spPr>
            <a:xfrm>
              <a:off x="3923727" y="2269439"/>
              <a:ext cx="325120" cy="355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D7A6A21-272E-FED3-029D-9B0D29E05118}"/>
                </a:ext>
              </a:extLst>
            </p:cNvPr>
            <p:cNvSpPr/>
            <p:nvPr/>
          </p:nvSpPr>
          <p:spPr>
            <a:xfrm>
              <a:off x="3918576" y="2642635"/>
              <a:ext cx="325120" cy="355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DE0E5D39-EB9F-30B4-AF5A-72C088D5F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68608" y="4167234"/>
              <a:ext cx="341406" cy="371888"/>
            </a:xfrm>
            <a:prstGeom prst="rect">
              <a:avLst/>
            </a:prstGeom>
          </p:spPr>
        </p:pic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ED09AEC5-7A60-34CE-DCB6-CDF039B4274C}"/>
                </a:ext>
              </a:extLst>
            </p:cNvPr>
            <p:cNvSpPr/>
            <p:nvPr/>
          </p:nvSpPr>
          <p:spPr>
            <a:xfrm>
              <a:off x="3384439" y="4880942"/>
              <a:ext cx="325120" cy="355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AA820A0-DDD5-4EA3-8F11-35DEEE1D20BC}"/>
                </a:ext>
              </a:extLst>
            </p:cNvPr>
            <p:cNvSpPr/>
            <p:nvPr/>
          </p:nvSpPr>
          <p:spPr>
            <a:xfrm>
              <a:off x="4596386" y="4935793"/>
              <a:ext cx="325120" cy="3556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B10A4DE2-9E9E-8B8D-071B-F5D97D0FF2F7}"/>
                </a:ext>
              </a:extLst>
            </p:cNvPr>
            <p:cNvSpPr/>
            <p:nvPr/>
          </p:nvSpPr>
          <p:spPr>
            <a:xfrm>
              <a:off x="2560590" y="3110773"/>
              <a:ext cx="325120" cy="355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CCAA162-BD23-D5AE-A598-6E616F4B43AB}"/>
                </a:ext>
              </a:extLst>
            </p:cNvPr>
            <p:cNvSpPr/>
            <p:nvPr/>
          </p:nvSpPr>
          <p:spPr>
            <a:xfrm>
              <a:off x="5358828" y="2789816"/>
              <a:ext cx="325120" cy="355600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53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85801" y="258792"/>
            <a:ext cx="4826478" cy="629729"/>
          </a:xfrm>
        </p:spPr>
        <p:txBody>
          <a:bodyPr>
            <a:normAutofit fontScale="90000"/>
          </a:bodyPr>
          <a:lstStyle/>
          <a:p>
            <a:r>
              <a:rPr lang="fr-FR" dirty="0"/>
              <a:t>Modèle 2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97690" y="810335"/>
            <a:ext cx="231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Avec des Kaplas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93874" y="810335"/>
            <a:ext cx="3187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Avec des éléments naturels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90647" y="1716681"/>
            <a:ext cx="4394313" cy="3295735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9E6AD379-FBDF-FDC0-2B31-EB82A8F55374}"/>
              </a:ext>
            </a:extLst>
          </p:cNvPr>
          <p:cNvGrpSpPr/>
          <p:nvPr/>
        </p:nvGrpSpPr>
        <p:grpSpPr>
          <a:xfrm>
            <a:off x="2286078" y="1137100"/>
            <a:ext cx="2941883" cy="4424605"/>
            <a:chOff x="4351546" y="1018764"/>
            <a:chExt cx="3471476" cy="5153951"/>
          </a:xfrm>
        </p:grpSpPr>
        <p:pic>
          <p:nvPicPr>
            <p:cNvPr id="16" name="Espace réservé du contenu 9"/>
            <p:cNvPicPr/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3510308" y="1860002"/>
              <a:ext cx="5153951" cy="3471476"/>
            </a:xfrm>
            <a:prstGeom prst="rect">
              <a:avLst/>
            </a:prstGeom>
          </p:spPr>
        </p:pic>
        <p:sp>
          <p:nvSpPr>
            <p:cNvPr id="4" name="Ellipse 3"/>
            <p:cNvSpPr/>
            <p:nvPr/>
          </p:nvSpPr>
          <p:spPr>
            <a:xfrm>
              <a:off x="6005752" y="2436957"/>
              <a:ext cx="325120" cy="355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7" name="Ellipse 16"/>
            <p:cNvSpPr/>
            <p:nvPr/>
          </p:nvSpPr>
          <p:spPr>
            <a:xfrm>
              <a:off x="5971540" y="1149282"/>
              <a:ext cx="325120" cy="355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8" name="Ellipse 17"/>
            <p:cNvSpPr/>
            <p:nvPr/>
          </p:nvSpPr>
          <p:spPr>
            <a:xfrm>
              <a:off x="6859485" y="1688678"/>
              <a:ext cx="325120" cy="355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5217060" y="1707796"/>
              <a:ext cx="325120" cy="35560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0" name="Ellipse 19"/>
            <p:cNvSpPr/>
            <p:nvPr/>
          </p:nvSpPr>
          <p:spPr>
            <a:xfrm>
              <a:off x="5568226" y="3417940"/>
              <a:ext cx="325120" cy="355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1" name="Ellipse 20"/>
            <p:cNvSpPr/>
            <p:nvPr/>
          </p:nvSpPr>
          <p:spPr>
            <a:xfrm>
              <a:off x="6405976" y="3394717"/>
              <a:ext cx="325120" cy="3556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2" name="Ellipse 21"/>
            <p:cNvSpPr/>
            <p:nvPr/>
          </p:nvSpPr>
          <p:spPr>
            <a:xfrm>
              <a:off x="5995318" y="4367357"/>
              <a:ext cx="325120" cy="355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3" name="Ellipse 22"/>
            <p:cNvSpPr/>
            <p:nvPr/>
          </p:nvSpPr>
          <p:spPr>
            <a:xfrm>
              <a:off x="5542180" y="5196785"/>
              <a:ext cx="325120" cy="355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4" name="Ellipse 23"/>
            <p:cNvSpPr/>
            <p:nvPr/>
          </p:nvSpPr>
          <p:spPr>
            <a:xfrm>
              <a:off x="6534365" y="5196785"/>
              <a:ext cx="325120" cy="3556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5" name="Ellipse 24"/>
            <p:cNvSpPr/>
            <p:nvPr/>
          </p:nvSpPr>
          <p:spPr>
            <a:xfrm>
              <a:off x="4812211" y="3025807"/>
              <a:ext cx="325120" cy="355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26" name="Ellipse 25"/>
            <p:cNvSpPr/>
            <p:nvPr/>
          </p:nvSpPr>
          <p:spPr>
            <a:xfrm>
              <a:off x="7148581" y="3018854"/>
              <a:ext cx="325120" cy="355600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97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KAPLA…mission...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69686" y="1716314"/>
            <a:ext cx="10394707" cy="2050144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fr-FR" i="1" dirty="0">
                <a:solidFill>
                  <a:srgbClr val="C00000"/>
                </a:solidFill>
              </a:rPr>
              <a:t>DANS CHAQUE BOÎTE, Vous devez PRENDRE juste ce qu’il faut de </a:t>
            </a:r>
            <a:r>
              <a:rPr lang="fr-FR" i="1" dirty="0" err="1">
                <a:solidFill>
                  <a:srgbClr val="C00000"/>
                </a:solidFill>
              </a:rPr>
              <a:t>Kaplas</a:t>
            </a:r>
            <a:r>
              <a:rPr lang="fr-FR" i="1" dirty="0">
                <a:solidFill>
                  <a:srgbClr val="C00000"/>
                </a:solidFill>
              </a:rPr>
              <a:t> (pas PLUS, PAS MOINS) pour reproduire le modèle.</a:t>
            </a:r>
          </a:p>
          <a:p>
            <a:r>
              <a:rPr lang="fr-FR" dirty="0"/>
              <a:t>ON RAMENE LES KAPLAS, ON VERIFIE ET ON CONTINUE AVEC UNE AUTRE Boîte</a:t>
            </a:r>
          </a:p>
          <a:p>
            <a:r>
              <a:rPr lang="fr-FR" dirty="0"/>
              <a:t>LA MISSION EST REUSSIE SI ON TERMINE AU MOINS UN MODELE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85801" y="4268763"/>
            <a:ext cx="347431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 err="1">
                <a:latin typeface="Arial" panose="020B0604020202020204" pitchFamily="34" charset="0"/>
                <a:cs typeface="Arial" panose="020B0604020202020204" pitchFamily="34" charset="0"/>
              </a:rPr>
              <a:t>Niv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 1 : On collecte et construit seul(e). On ne  peut faire qu’un seul voyage par couleur.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63919" y="4428084"/>
            <a:ext cx="50948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On collecte et on construit à 2 (ou plus)</a:t>
            </a:r>
          </a:p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On peut faire un seul voyage par couleur.</a:t>
            </a:r>
          </a:p>
        </p:txBody>
      </p:sp>
      <p:sp>
        <p:nvSpPr>
          <p:cNvPr id="8" name="Bulle ronde 7"/>
          <p:cNvSpPr/>
          <p:nvPr/>
        </p:nvSpPr>
        <p:spPr>
          <a:xfrm>
            <a:off x="8767868" y="293914"/>
            <a:ext cx="1814286" cy="907143"/>
          </a:xfrm>
          <a:prstGeom prst="wedgeEllipseCallout">
            <a:avLst>
              <a:gd name="adj1" fmla="val -63393"/>
              <a:gd name="adj2" fmla="val 1151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80722" y="3859305"/>
            <a:ext cx="347939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SEUL (E)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63919" y="3899431"/>
            <a:ext cx="474472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EN EQUIPE</a:t>
            </a:r>
          </a:p>
        </p:txBody>
      </p:sp>
    </p:spTree>
    <p:extLst>
      <p:ext uri="{BB962C8B-B14F-4D97-AF65-F5344CB8AC3E}">
        <p14:creationId xmlns:p14="http://schemas.microsoft.com/office/powerpoint/2010/main" val="1201510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598" y="404520"/>
            <a:ext cx="10396882" cy="1151965"/>
          </a:xfrm>
        </p:spPr>
        <p:txBody>
          <a:bodyPr/>
          <a:lstStyle/>
          <a:p>
            <a:r>
              <a:rPr lang="fr-FR" dirty="0"/>
              <a:t>ELEMENTS NATURELS…mission...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68598" y="1330960"/>
            <a:ext cx="10479527" cy="236064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i="1" dirty="0">
                <a:solidFill>
                  <a:srgbClr val="C00000"/>
                </a:solidFill>
              </a:rPr>
              <a:t>Vous devez PRENDRE juste ce qu’il faut de « MATERIAUX NATURELS » (PAS PLUS, PAS MOINS), pour reproduire le modèle  .</a:t>
            </a:r>
          </a:p>
          <a:p>
            <a:r>
              <a:rPr lang="fr-FR" dirty="0"/>
              <a:t>ON RAMENE LES ELEMENTS, ON VERIFIE ET ON CONTINUE</a:t>
            </a:r>
          </a:p>
          <a:p>
            <a:r>
              <a:rPr lang="fr-FR" dirty="0"/>
              <a:t>LA MISSION EST REUSSIE SI ON TERMINE AU  MOINS UN MODELE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78841" y="4256402"/>
            <a:ext cx="2624759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On collecte et on construit seul(e). On ne peut faire qu’un seul voyage par partie du corps.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27668" y="4256402"/>
            <a:ext cx="598043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On collecte et on construit à 2 -  ou plus -  en un seul voyage par  partie </a:t>
            </a:r>
            <a:r>
              <a:rPr lang="fr-FR" i="1">
                <a:latin typeface="Arial" panose="020B0604020202020204" pitchFamily="34" charset="0"/>
                <a:cs typeface="Arial" panose="020B0604020202020204" pitchFamily="34" charset="0"/>
              </a:rPr>
              <a:t>du corps.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Bulle ronde 7"/>
          <p:cNvSpPr/>
          <p:nvPr/>
        </p:nvSpPr>
        <p:spPr>
          <a:xfrm>
            <a:off x="8494818" y="2255261"/>
            <a:ext cx="1814286" cy="907143"/>
          </a:xfrm>
          <a:prstGeom prst="wedgeEllipseCallout">
            <a:avLst>
              <a:gd name="adj1" fmla="val -84673"/>
              <a:gd name="adj2" fmla="val -21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27668" y="3789335"/>
            <a:ext cx="624353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EN EQUIPE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01726" y="3838202"/>
            <a:ext cx="347939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SEUL (E)</a:t>
            </a:r>
          </a:p>
        </p:txBody>
      </p:sp>
    </p:spTree>
    <p:extLst>
      <p:ext uri="{BB962C8B-B14F-4D97-AF65-F5344CB8AC3E}">
        <p14:creationId xmlns:p14="http://schemas.microsoft.com/office/powerpoint/2010/main" val="4251057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nd événem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472</TotalTime>
  <Words>322</Words>
  <Application>Microsoft Macintosh PowerPoint</Application>
  <PresentationFormat>Grand écran</PresentationFormat>
  <Paragraphs>39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Arial</vt:lpstr>
      <vt:lpstr>Calibri</vt:lpstr>
      <vt:lpstr>Impact</vt:lpstr>
      <vt:lpstr>Grand événement</vt:lpstr>
      <vt:lpstr>MISSION Kapla’ttisseurs</vt:lpstr>
      <vt:lpstr>MATERIAUX DE CONSTRUCTION…</vt:lpstr>
      <vt:lpstr>Ce qu’on a le droit de COLLECTER dans la zone de jeu … </vt:lpstr>
      <vt:lpstr>Ou… KAPLAS </vt:lpstr>
      <vt:lpstr>UNE OU DEUX mISSIONS … </vt:lpstr>
      <vt:lpstr>Modèle 1</vt:lpstr>
      <vt:lpstr>Modèle 2</vt:lpstr>
      <vt:lpstr>KAPLA…mission...</vt:lpstr>
      <vt:lpstr>ELEMENTS NATURELS…mission...</vt:lpstr>
      <vt:lpstr>LES DOCUMENTS JOINTS A telecharger</vt:lpstr>
      <vt:lpstr>Présentation PowerPoint</vt:lpstr>
      <vt:lpstr>BONNE CHANCE !</vt:lpstr>
    </vt:vector>
  </TitlesOfParts>
  <Company>Académie de Lille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Kapla’ttisseurs</dc:title>
  <dc:creator>Ingrid Cottarel</dc:creator>
  <cp:lastModifiedBy>Karine Buisine</cp:lastModifiedBy>
  <cp:revision>49</cp:revision>
  <dcterms:created xsi:type="dcterms:W3CDTF">2024-11-08T09:47:35Z</dcterms:created>
  <dcterms:modified xsi:type="dcterms:W3CDTF">2025-02-07T16:02:50Z</dcterms:modified>
</cp:coreProperties>
</file>