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TT Rounds Condensed Italics" panose="02000506030000090003" pitchFamily="2" charset="77"/>
      <p:regular r:id="rId6"/>
      <p: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590" autoAdjust="0"/>
  </p:normalViewPr>
  <p:slideViewPr>
    <p:cSldViewPr>
      <p:cViewPr varScale="1">
        <p:scale>
          <a:sx n="66" d="100"/>
          <a:sy n="66" d="100"/>
        </p:scale>
        <p:origin x="5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3.svg"/><Relationship Id="rId21" Type="http://schemas.openxmlformats.org/officeDocument/2006/relationships/image" Target="../media/image41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5" Type="http://schemas.openxmlformats.org/officeDocument/2006/relationships/image" Target="../media/image45.sv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24" Type="http://schemas.openxmlformats.org/officeDocument/2006/relationships/image" Target="../media/image44.png"/><Relationship Id="rId5" Type="http://schemas.openxmlformats.org/officeDocument/2006/relationships/image" Target="../media/image25.svg"/><Relationship Id="rId15" Type="http://schemas.openxmlformats.org/officeDocument/2006/relationships/image" Target="../media/image35.svg"/><Relationship Id="rId23" Type="http://schemas.openxmlformats.org/officeDocument/2006/relationships/image" Target="../media/image43.svg"/><Relationship Id="rId10" Type="http://schemas.openxmlformats.org/officeDocument/2006/relationships/image" Target="../media/image30.png"/><Relationship Id="rId19" Type="http://schemas.openxmlformats.org/officeDocument/2006/relationships/image" Target="../media/image39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045560"/>
              </p:ext>
            </p:extLst>
          </p:nvPr>
        </p:nvGraphicFramePr>
        <p:xfrm>
          <a:off x="271714" y="78535"/>
          <a:ext cx="16759165" cy="10076100"/>
        </p:xfrm>
        <a:graphic>
          <a:graphicData uri="http://schemas.openxmlformats.org/drawingml/2006/table">
            <a:tbl>
              <a:tblPr/>
              <a:tblGrid>
                <a:gridCol w="3351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1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1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1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51833">
                  <a:extLst>
                    <a:ext uri="{9D8B030D-6E8A-4147-A177-3AD203B41FA5}">
                      <a16:colId xmlns:a16="http://schemas.microsoft.com/office/drawing/2014/main" val="1044560107"/>
                    </a:ext>
                  </a:extLst>
                </a:gridCol>
              </a:tblGrid>
              <a:tr h="3358700">
                <a:tc>
                  <a:txBody>
                    <a:bodyPr/>
                    <a:lstStyle/>
                    <a:p>
                      <a:pPr algn="ctr">
                        <a:lnSpc>
                          <a:spcPts val="2277"/>
                        </a:lnSpc>
                        <a:defRPr/>
                      </a:pPr>
                      <a:r>
                        <a:rPr lang="en-US" sz="1650" spc="15" dirty="0">
                          <a:solidFill>
                            <a:srgbClr val="000000"/>
                          </a:solidFill>
                          <a:latin typeface="TT Rounds Condensed Italics"/>
                        </a:rPr>
                        <a:t> </a:t>
                      </a:r>
                      <a:endParaRPr lang="en-US" sz="1100" dirty="0"/>
                    </a:p>
                    <a:p>
                      <a:pPr algn="ctr">
                        <a:lnSpc>
                          <a:spcPts val="2277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ts val="2277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ts val="2277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ts val="2277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ts val="2277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ts val="2277"/>
                        </a:lnSpc>
                      </a:pPr>
                      <a:endParaRPr lang="en-US" sz="1100" dirty="0"/>
                    </a:p>
                  </a:txBody>
                  <a:tcPr marL="80010" marR="80010" marT="80010" marB="8001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7"/>
                        </a:lnSpc>
                        <a:defRPr/>
                      </a:pPr>
                      <a:r>
                        <a:rPr lang="en-US" sz="1650" spc="15">
                          <a:solidFill>
                            <a:srgbClr val="000000"/>
                          </a:solidFill>
                          <a:latin typeface="TT Rounds Condensed Italics"/>
                        </a:rPr>
                        <a:t> </a:t>
                      </a:r>
                      <a:endParaRPr lang="en-US" sz="1100"/>
                    </a:p>
                  </a:txBody>
                  <a:tcPr marL="80010" marR="80010" marT="80010" marB="8001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7"/>
                        </a:lnSpc>
                        <a:defRPr/>
                      </a:pPr>
                      <a:r>
                        <a:rPr lang="en-US" sz="1650" spc="15">
                          <a:solidFill>
                            <a:srgbClr val="000000"/>
                          </a:solidFill>
                          <a:latin typeface="TT Rounds Condensed Italics"/>
                        </a:rPr>
                        <a:t> </a:t>
                      </a:r>
                      <a:endParaRPr lang="en-US" sz="1100"/>
                    </a:p>
                  </a:txBody>
                  <a:tcPr marL="80010" marR="80010" marT="80010" marB="8001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7"/>
                        </a:lnSpc>
                        <a:defRPr/>
                      </a:pPr>
                      <a:r>
                        <a:rPr lang="en-US" sz="1650" spc="15" dirty="0">
                          <a:solidFill>
                            <a:srgbClr val="000000"/>
                          </a:solidFill>
                          <a:latin typeface="TT Rounds Condensed Italics"/>
                        </a:rPr>
                        <a:t> </a:t>
                      </a:r>
                      <a:endParaRPr lang="en-US" sz="1100" dirty="0"/>
                    </a:p>
                  </a:txBody>
                  <a:tcPr marL="80010" marR="80010" marT="80010" marB="8001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7"/>
                        </a:lnSpc>
                        <a:defRPr/>
                      </a:pPr>
                      <a:endParaRPr lang="en-US" sz="1100" dirty="0"/>
                    </a:p>
                  </a:txBody>
                  <a:tcPr marL="80010" marR="80010" marT="80010" marB="8001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8700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80010" marR="80010" marT="80010" marB="8001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80010" marR="80010" marT="80010" marB="8001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80010" marR="80010" marT="80010" marB="8001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80010" marR="80010" marT="80010" marB="8001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80010" marR="80010" marT="80010" marB="8001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065201"/>
                  </a:ext>
                </a:extLst>
              </a:tr>
              <a:tr h="3358700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80010" marR="80010" marT="80010" marB="8001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80010" marR="80010" marT="80010" marB="8001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80010" marR="80010" marT="80010" marB="8001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80010" marR="80010" marT="80010" marB="8001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80010" marR="80010" marT="80010" marB="8001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Freeform 9"/>
          <p:cNvSpPr/>
          <p:nvPr/>
        </p:nvSpPr>
        <p:spPr>
          <a:xfrm>
            <a:off x="7705996" y="1748976"/>
            <a:ext cx="1019647" cy="1032040"/>
          </a:xfrm>
          <a:custGeom>
            <a:avLst/>
            <a:gdLst/>
            <a:ahLst/>
            <a:cxnLst/>
            <a:rect l="l" t="t" r="r" b="b"/>
            <a:pathLst>
              <a:path w="2004478" h="2000302">
                <a:moveTo>
                  <a:pt x="0" y="0"/>
                </a:moveTo>
                <a:lnTo>
                  <a:pt x="2004478" y="0"/>
                </a:lnTo>
                <a:lnTo>
                  <a:pt x="2004478" y="2000302"/>
                </a:lnTo>
                <a:lnTo>
                  <a:pt x="0" y="200030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11204503" y="4817792"/>
            <a:ext cx="2050301" cy="797055"/>
          </a:xfrm>
          <a:custGeom>
            <a:avLst/>
            <a:gdLst/>
            <a:ahLst/>
            <a:cxnLst/>
            <a:rect l="l" t="t" r="r" b="b"/>
            <a:pathLst>
              <a:path w="2050301" h="797055">
                <a:moveTo>
                  <a:pt x="0" y="0"/>
                </a:moveTo>
                <a:lnTo>
                  <a:pt x="2050300" y="0"/>
                </a:lnTo>
                <a:lnTo>
                  <a:pt x="2050300" y="797055"/>
                </a:lnTo>
                <a:lnTo>
                  <a:pt x="0" y="7970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/>
          <p:nvPr/>
        </p:nvSpPr>
        <p:spPr>
          <a:xfrm>
            <a:off x="1257123" y="867251"/>
            <a:ext cx="1576736" cy="1989572"/>
          </a:xfrm>
          <a:custGeom>
            <a:avLst/>
            <a:gdLst/>
            <a:ahLst/>
            <a:cxnLst/>
            <a:rect l="l" t="t" r="r" b="b"/>
            <a:pathLst>
              <a:path w="1576736" h="1989572">
                <a:moveTo>
                  <a:pt x="0" y="0"/>
                </a:moveTo>
                <a:lnTo>
                  <a:pt x="1576735" y="0"/>
                </a:lnTo>
                <a:lnTo>
                  <a:pt x="1576735" y="1989572"/>
                </a:lnTo>
                <a:lnTo>
                  <a:pt x="0" y="19895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/>
          <p:nvPr/>
        </p:nvSpPr>
        <p:spPr>
          <a:xfrm>
            <a:off x="7827569" y="4392684"/>
            <a:ext cx="1805231" cy="1647273"/>
          </a:xfrm>
          <a:custGeom>
            <a:avLst/>
            <a:gdLst/>
            <a:ahLst/>
            <a:cxnLst/>
            <a:rect l="l" t="t" r="r" b="b"/>
            <a:pathLst>
              <a:path w="1805231" h="1647273">
                <a:moveTo>
                  <a:pt x="0" y="0"/>
                </a:moveTo>
                <a:lnTo>
                  <a:pt x="1805231" y="0"/>
                </a:lnTo>
                <a:lnTo>
                  <a:pt x="1805231" y="1647273"/>
                </a:lnTo>
                <a:lnTo>
                  <a:pt x="0" y="16472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59DC2560-9F17-1CB9-9FC7-9CD3F5F96CE2}"/>
              </a:ext>
            </a:extLst>
          </p:cNvPr>
          <p:cNvSpPr/>
          <p:nvPr/>
        </p:nvSpPr>
        <p:spPr>
          <a:xfrm>
            <a:off x="533152" y="6932604"/>
            <a:ext cx="2985724" cy="2911081"/>
          </a:xfrm>
          <a:custGeom>
            <a:avLst/>
            <a:gdLst/>
            <a:ahLst/>
            <a:cxnLst/>
            <a:rect l="l" t="t" r="r" b="b"/>
            <a:pathLst>
              <a:path w="2985724" h="2911081">
                <a:moveTo>
                  <a:pt x="0" y="0"/>
                </a:moveTo>
                <a:lnTo>
                  <a:pt x="2985724" y="0"/>
                </a:lnTo>
                <a:lnTo>
                  <a:pt x="2985724" y="2911081"/>
                </a:lnTo>
                <a:lnTo>
                  <a:pt x="0" y="29110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E00646D3-5F01-CB42-DEF6-F64AD3C6897E}"/>
              </a:ext>
            </a:extLst>
          </p:cNvPr>
          <p:cNvSpPr/>
          <p:nvPr/>
        </p:nvSpPr>
        <p:spPr>
          <a:xfrm>
            <a:off x="7162800" y="6952870"/>
            <a:ext cx="2965902" cy="2965902"/>
          </a:xfrm>
          <a:custGeom>
            <a:avLst/>
            <a:gdLst/>
            <a:ahLst/>
            <a:cxnLst/>
            <a:rect l="l" t="t" r="r" b="b"/>
            <a:pathLst>
              <a:path w="2965902" h="2965902">
                <a:moveTo>
                  <a:pt x="0" y="0"/>
                </a:moveTo>
                <a:lnTo>
                  <a:pt x="2965901" y="0"/>
                </a:lnTo>
                <a:lnTo>
                  <a:pt x="2965901" y="2965902"/>
                </a:lnTo>
                <a:lnTo>
                  <a:pt x="0" y="2965902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86524CFF-7213-6DCE-4E81-12F239E3D8BB}"/>
              </a:ext>
            </a:extLst>
          </p:cNvPr>
          <p:cNvSpPr/>
          <p:nvPr/>
        </p:nvSpPr>
        <p:spPr>
          <a:xfrm>
            <a:off x="10515600" y="7202913"/>
            <a:ext cx="2826150" cy="2465816"/>
          </a:xfrm>
          <a:custGeom>
            <a:avLst/>
            <a:gdLst/>
            <a:ahLst/>
            <a:cxnLst/>
            <a:rect l="l" t="t" r="r" b="b"/>
            <a:pathLst>
              <a:path w="2826150" h="2465816">
                <a:moveTo>
                  <a:pt x="0" y="0"/>
                </a:moveTo>
                <a:lnTo>
                  <a:pt x="2826150" y="0"/>
                </a:lnTo>
                <a:lnTo>
                  <a:pt x="2826150" y="2465816"/>
                </a:lnTo>
                <a:lnTo>
                  <a:pt x="0" y="2465816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D48D73EC-925C-18B3-AC54-298778E29E63}"/>
              </a:ext>
            </a:extLst>
          </p:cNvPr>
          <p:cNvSpPr/>
          <p:nvPr/>
        </p:nvSpPr>
        <p:spPr>
          <a:xfrm>
            <a:off x="3997094" y="7341396"/>
            <a:ext cx="2839796" cy="2165344"/>
          </a:xfrm>
          <a:custGeom>
            <a:avLst/>
            <a:gdLst/>
            <a:ahLst/>
            <a:cxnLst/>
            <a:rect l="l" t="t" r="r" b="b"/>
            <a:pathLst>
              <a:path w="2839796" h="2165344">
                <a:moveTo>
                  <a:pt x="0" y="0"/>
                </a:moveTo>
                <a:lnTo>
                  <a:pt x="2839796" y="0"/>
                </a:lnTo>
                <a:lnTo>
                  <a:pt x="2839796" y="2165345"/>
                </a:lnTo>
                <a:lnTo>
                  <a:pt x="0" y="2165345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DBBB20D6-BF36-BD7C-5FAE-AACE0C121EF6}"/>
              </a:ext>
            </a:extLst>
          </p:cNvPr>
          <p:cNvSpPr/>
          <p:nvPr/>
        </p:nvSpPr>
        <p:spPr>
          <a:xfrm>
            <a:off x="8549456" y="1120894"/>
            <a:ext cx="1019647" cy="1032040"/>
          </a:xfrm>
          <a:custGeom>
            <a:avLst/>
            <a:gdLst/>
            <a:ahLst/>
            <a:cxnLst/>
            <a:rect l="l" t="t" r="r" b="b"/>
            <a:pathLst>
              <a:path w="2004478" h="2000302">
                <a:moveTo>
                  <a:pt x="0" y="0"/>
                </a:moveTo>
                <a:lnTo>
                  <a:pt x="2004478" y="0"/>
                </a:lnTo>
                <a:lnTo>
                  <a:pt x="2004478" y="2000302"/>
                </a:lnTo>
                <a:lnTo>
                  <a:pt x="0" y="200030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4" name="Freeform 15">
            <a:extLst>
              <a:ext uri="{FF2B5EF4-FFF2-40B4-BE49-F238E27FC236}">
                <a16:creationId xmlns:a16="http://schemas.microsoft.com/office/drawing/2014/main" id="{2532D3C7-2031-845C-42B6-26F23617FED8}"/>
              </a:ext>
            </a:extLst>
          </p:cNvPr>
          <p:cNvSpPr>
            <a:spLocks noChangeAspect="1"/>
          </p:cNvSpPr>
          <p:nvPr/>
        </p:nvSpPr>
        <p:spPr>
          <a:xfrm>
            <a:off x="4340612" y="4203017"/>
            <a:ext cx="2086090" cy="1872000"/>
          </a:xfrm>
          <a:custGeom>
            <a:avLst/>
            <a:gdLst/>
            <a:ahLst/>
            <a:cxnLst/>
            <a:rect l="l" t="t" r="r" b="b"/>
            <a:pathLst>
              <a:path w="2152561" h="1985738">
                <a:moveTo>
                  <a:pt x="0" y="0"/>
                </a:moveTo>
                <a:lnTo>
                  <a:pt x="2152562" y="0"/>
                </a:lnTo>
                <a:lnTo>
                  <a:pt x="2152562" y="1985738"/>
                </a:lnTo>
                <a:lnTo>
                  <a:pt x="0" y="198573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CE2537E8-442B-4C0B-CA2E-706DF6B28C88}"/>
              </a:ext>
            </a:extLst>
          </p:cNvPr>
          <p:cNvGrpSpPr>
            <a:grpSpLocks noChangeAspect="1"/>
          </p:cNvGrpSpPr>
          <p:nvPr/>
        </p:nvGrpSpPr>
        <p:grpSpPr>
          <a:xfrm>
            <a:off x="11132125" y="1183364"/>
            <a:ext cx="1800000" cy="1242474"/>
            <a:chOff x="10465822" y="901242"/>
            <a:chExt cx="2871694" cy="1982211"/>
          </a:xfrm>
        </p:grpSpPr>
        <p:grpSp>
          <p:nvGrpSpPr>
            <p:cNvPr id="4" name="Group 4"/>
            <p:cNvGrpSpPr/>
            <p:nvPr/>
          </p:nvGrpSpPr>
          <p:grpSpPr>
            <a:xfrm>
              <a:off x="11613801" y="1029448"/>
              <a:ext cx="1723715" cy="1854005"/>
              <a:chOff x="0" y="0"/>
              <a:chExt cx="2266008" cy="244356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1083346"/>
                <a:ext cx="1340435" cy="1360220"/>
              </a:xfrm>
              <a:custGeom>
                <a:avLst/>
                <a:gdLst/>
                <a:ahLst/>
                <a:cxnLst/>
                <a:rect l="l" t="t" r="r" b="b"/>
                <a:pathLst>
                  <a:path w="1340435" h="1360220">
                    <a:moveTo>
                      <a:pt x="0" y="0"/>
                    </a:moveTo>
                    <a:lnTo>
                      <a:pt x="1340435" y="0"/>
                    </a:lnTo>
                    <a:lnTo>
                      <a:pt x="1340435" y="1360220"/>
                    </a:lnTo>
                    <a:lnTo>
                      <a:pt x="0" y="136022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8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925574" y="0"/>
                <a:ext cx="1340435" cy="1360220"/>
              </a:xfrm>
              <a:custGeom>
                <a:avLst/>
                <a:gdLst/>
                <a:ahLst/>
                <a:cxnLst/>
                <a:rect l="l" t="t" r="r" b="b"/>
                <a:pathLst>
                  <a:path w="1340435" h="1360220">
                    <a:moveTo>
                      <a:pt x="0" y="0"/>
                    </a:moveTo>
                    <a:lnTo>
                      <a:pt x="1340434" y="0"/>
                    </a:lnTo>
                    <a:lnTo>
                      <a:pt x="1340434" y="1360220"/>
                    </a:lnTo>
                    <a:lnTo>
                      <a:pt x="0" y="136022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8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6" name="Group 4">
              <a:extLst>
                <a:ext uri="{FF2B5EF4-FFF2-40B4-BE49-F238E27FC236}">
                  <a16:creationId xmlns:a16="http://schemas.microsoft.com/office/drawing/2014/main" id="{2201E2D3-F6FB-4973-35E5-415C108F120E}"/>
                </a:ext>
              </a:extLst>
            </p:cNvPr>
            <p:cNvGrpSpPr/>
            <p:nvPr/>
          </p:nvGrpSpPr>
          <p:grpSpPr>
            <a:xfrm>
              <a:off x="10465822" y="901242"/>
              <a:ext cx="1723715" cy="1854005"/>
              <a:chOff x="0" y="0"/>
              <a:chExt cx="2266008" cy="2443566"/>
            </a:xfrm>
          </p:grpSpPr>
          <p:sp>
            <p:nvSpPr>
              <p:cNvPr id="27" name="Freeform 5">
                <a:extLst>
                  <a:ext uri="{FF2B5EF4-FFF2-40B4-BE49-F238E27FC236}">
                    <a16:creationId xmlns:a16="http://schemas.microsoft.com/office/drawing/2014/main" id="{47C59F26-310B-03FA-4200-3D66E03FE5EC}"/>
                  </a:ext>
                </a:extLst>
              </p:cNvPr>
              <p:cNvSpPr/>
              <p:nvPr/>
            </p:nvSpPr>
            <p:spPr>
              <a:xfrm>
                <a:off x="0" y="1083346"/>
                <a:ext cx="1340435" cy="1360220"/>
              </a:xfrm>
              <a:custGeom>
                <a:avLst/>
                <a:gdLst/>
                <a:ahLst/>
                <a:cxnLst/>
                <a:rect l="l" t="t" r="r" b="b"/>
                <a:pathLst>
                  <a:path w="1340435" h="1360220">
                    <a:moveTo>
                      <a:pt x="0" y="0"/>
                    </a:moveTo>
                    <a:lnTo>
                      <a:pt x="1340435" y="0"/>
                    </a:lnTo>
                    <a:lnTo>
                      <a:pt x="1340435" y="1360220"/>
                    </a:lnTo>
                    <a:lnTo>
                      <a:pt x="0" y="136022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8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501E21D6-C32D-1772-2385-1FCA70BC2A6C}"/>
                  </a:ext>
                </a:extLst>
              </p:cNvPr>
              <p:cNvSpPr/>
              <p:nvPr/>
            </p:nvSpPr>
            <p:spPr>
              <a:xfrm>
                <a:off x="925574" y="0"/>
                <a:ext cx="1340435" cy="1360220"/>
              </a:xfrm>
              <a:custGeom>
                <a:avLst/>
                <a:gdLst/>
                <a:ahLst/>
                <a:cxnLst/>
                <a:rect l="l" t="t" r="r" b="b"/>
                <a:pathLst>
                  <a:path w="1340435" h="1360220">
                    <a:moveTo>
                      <a:pt x="0" y="0"/>
                    </a:moveTo>
                    <a:lnTo>
                      <a:pt x="1340434" y="0"/>
                    </a:lnTo>
                    <a:lnTo>
                      <a:pt x="1340434" y="1360220"/>
                    </a:lnTo>
                    <a:lnTo>
                      <a:pt x="0" y="136022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8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dirty="0"/>
              </a:p>
            </p:txBody>
          </p:sp>
        </p:grp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B7283E65-E323-365C-31AB-D93886ABDB59}"/>
              </a:ext>
            </a:extLst>
          </p:cNvPr>
          <p:cNvGrpSpPr>
            <a:grpSpLocks noChangeAspect="1"/>
          </p:cNvGrpSpPr>
          <p:nvPr/>
        </p:nvGrpSpPr>
        <p:grpSpPr>
          <a:xfrm>
            <a:off x="4396881" y="984821"/>
            <a:ext cx="1692000" cy="1814007"/>
            <a:chOff x="4278803" y="661200"/>
            <a:chExt cx="1953316" cy="2119816"/>
          </a:xfrm>
        </p:grpSpPr>
        <p:sp>
          <p:nvSpPr>
            <p:cNvPr id="3" name="Freeform 3"/>
            <p:cNvSpPr>
              <a:spLocks noChangeAspect="1"/>
            </p:cNvSpPr>
            <p:nvPr/>
          </p:nvSpPr>
          <p:spPr>
            <a:xfrm>
              <a:off x="5066670" y="661200"/>
              <a:ext cx="1008000" cy="1124690"/>
            </a:xfrm>
            <a:custGeom>
              <a:avLst/>
              <a:gdLst/>
              <a:ahLst/>
              <a:cxnLst/>
              <a:rect l="l" t="t" r="r" b="b"/>
              <a:pathLst>
                <a:path w="1712736" h="1911002">
                  <a:moveTo>
                    <a:pt x="0" y="0"/>
                  </a:moveTo>
                  <a:lnTo>
                    <a:pt x="1712736" y="0"/>
                  </a:lnTo>
                  <a:lnTo>
                    <a:pt x="1712736" y="1911002"/>
                  </a:lnTo>
                  <a:lnTo>
                    <a:pt x="0" y="1911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id="{AA9BAF4D-7FB6-A7E8-785C-CB17BC7CD4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119" y="1656326"/>
              <a:ext cx="1008000" cy="1124690"/>
            </a:xfrm>
            <a:custGeom>
              <a:avLst/>
              <a:gdLst/>
              <a:ahLst/>
              <a:cxnLst/>
              <a:rect l="l" t="t" r="r" b="b"/>
              <a:pathLst>
                <a:path w="1712736" h="1911002">
                  <a:moveTo>
                    <a:pt x="0" y="0"/>
                  </a:moveTo>
                  <a:lnTo>
                    <a:pt x="1712736" y="0"/>
                  </a:lnTo>
                  <a:lnTo>
                    <a:pt x="1712736" y="1911002"/>
                  </a:lnTo>
                  <a:lnTo>
                    <a:pt x="0" y="1911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729C4FE9-7156-84AC-6851-6DB99C334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78803" y="1506811"/>
              <a:ext cx="1008000" cy="1124690"/>
            </a:xfrm>
            <a:custGeom>
              <a:avLst/>
              <a:gdLst/>
              <a:ahLst/>
              <a:cxnLst/>
              <a:rect l="l" t="t" r="r" b="b"/>
              <a:pathLst>
                <a:path w="1712736" h="1911002">
                  <a:moveTo>
                    <a:pt x="0" y="0"/>
                  </a:moveTo>
                  <a:lnTo>
                    <a:pt x="1712736" y="0"/>
                  </a:lnTo>
                  <a:lnTo>
                    <a:pt x="1712736" y="1911002"/>
                  </a:lnTo>
                  <a:lnTo>
                    <a:pt x="0" y="1911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C907D64F-B159-7249-F10D-84A595395C2F}"/>
              </a:ext>
            </a:extLst>
          </p:cNvPr>
          <p:cNvGrpSpPr>
            <a:grpSpLocks noChangeAspect="1"/>
          </p:cNvGrpSpPr>
          <p:nvPr/>
        </p:nvGrpSpPr>
        <p:grpSpPr>
          <a:xfrm>
            <a:off x="943904" y="4359779"/>
            <a:ext cx="1808818" cy="1558475"/>
            <a:chOff x="1010164" y="4154316"/>
            <a:chExt cx="3118369" cy="2686796"/>
          </a:xfrm>
        </p:grpSpPr>
        <p:sp>
          <p:nvSpPr>
            <p:cNvPr id="12" name="Freeform 12"/>
            <p:cNvSpPr/>
            <p:nvPr/>
          </p:nvSpPr>
          <p:spPr>
            <a:xfrm>
              <a:off x="1010164" y="4154316"/>
              <a:ext cx="2031700" cy="1978368"/>
            </a:xfrm>
            <a:custGeom>
              <a:avLst/>
              <a:gdLst/>
              <a:ahLst/>
              <a:cxnLst/>
              <a:rect l="l" t="t" r="r" b="b"/>
              <a:pathLst>
                <a:path w="2031700" h="1978368">
                  <a:moveTo>
                    <a:pt x="0" y="0"/>
                  </a:moveTo>
                  <a:lnTo>
                    <a:pt x="2031699" y="0"/>
                  </a:lnTo>
                  <a:lnTo>
                    <a:pt x="2031699" y="1978368"/>
                  </a:lnTo>
                  <a:lnTo>
                    <a:pt x="0" y="19783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D167FC84-DBFA-5C2F-0FB0-4925012155E6}"/>
                </a:ext>
              </a:extLst>
            </p:cNvPr>
            <p:cNvSpPr/>
            <p:nvPr/>
          </p:nvSpPr>
          <p:spPr>
            <a:xfrm>
              <a:off x="2096833" y="4862745"/>
              <a:ext cx="2031700" cy="1978367"/>
            </a:xfrm>
            <a:custGeom>
              <a:avLst/>
              <a:gdLst/>
              <a:ahLst/>
              <a:cxnLst/>
              <a:rect l="l" t="t" r="r" b="b"/>
              <a:pathLst>
                <a:path w="2031700" h="1978368">
                  <a:moveTo>
                    <a:pt x="0" y="0"/>
                  </a:moveTo>
                  <a:lnTo>
                    <a:pt x="2031699" y="0"/>
                  </a:lnTo>
                  <a:lnTo>
                    <a:pt x="2031699" y="1978368"/>
                  </a:lnTo>
                  <a:lnTo>
                    <a:pt x="0" y="19783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7992549" y="-5376555"/>
            <a:ext cx="2303202" cy="2300323"/>
          </a:xfrm>
          <a:custGeom>
            <a:avLst/>
            <a:gdLst/>
            <a:ahLst/>
            <a:cxnLst/>
            <a:rect l="l" t="t" r="r" b="b"/>
            <a:pathLst>
              <a:path w="2303202" h="2300323">
                <a:moveTo>
                  <a:pt x="0" y="0"/>
                </a:moveTo>
                <a:lnTo>
                  <a:pt x="2303202" y="0"/>
                </a:lnTo>
                <a:lnTo>
                  <a:pt x="2303202" y="2300323"/>
                </a:lnTo>
                <a:lnTo>
                  <a:pt x="0" y="23003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7502419" y="3812225"/>
            <a:ext cx="2590026" cy="2590026"/>
          </a:xfrm>
          <a:custGeom>
            <a:avLst/>
            <a:gdLst/>
            <a:ahLst/>
            <a:cxnLst/>
            <a:rect l="l" t="t" r="r" b="b"/>
            <a:pathLst>
              <a:path w="2590026" h="2590026">
                <a:moveTo>
                  <a:pt x="0" y="0"/>
                </a:moveTo>
                <a:lnTo>
                  <a:pt x="2590026" y="0"/>
                </a:lnTo>
                <a:lnTo>
                  <a:pt x="2590026" y="2590026"/>
                </a:lnTo>
                <a:lnTo>
                  <a:pt x="0" y="25900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10865222" y="687373"/>
            <a:ext cx="2361474" cy="2258160"/>
          </a:xfrm>
          <a:custGeom>
            <a:avLst/>
            <a:gdLst/>
            <a:ahLst/>
            <a:cxnLst/>
            <a:rect l="l" t="t" r="r" b="b"/>
            <a:pathLst>
              <a:path w="2361474" h="2258160">
                <a:moveTo>
                  <a:pt x="0" y="0"/>
                </a:moveTo>
                <a:lnTo>
                  <a:pt x="2361474" y="0"/>
                </a:lnTo>
                <a:lnTo>
                  <a:pt x="2361474" y="2258160"/>
                </a:lnTo>
                <a:lnTo>
                  <a:pt x="0" y="22581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4151929" y="3844279"/>
            <a:ext cx="2424265" cy="2582439"/>
          </a:xfrm>
          <a:custGeom>
            <a:avLst/>
            <a:gdLst/>
            <a:ahLst/>
            <a:cxnLst/>
            <a:rect l="l" t="t" r="r" b="b"/>
            <a:pathLst>
              <a:path w="2424265" h="2582439">
                <a:moveTo>
                  <a:pt x="0" y="0"/>
                </a:moveTo>
                <a:lnTo>
                  <a:pt x="2424265" y="0"/>
                </a:lnTo>
                <a:lnTo>
                  <a:pt x="2424265" y="2582439"/>
                </a:lnTo>
                <a:lnTo>
                  <a:pt x="0" y="25824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623562" y="687373"/>
            <a:ext cx="2475005" cy="2447161"/>
          </a:xfrm>
          <a:custGeom>
            <a:avLst/>
            <a:gdLst/>
            <a:ahLst/>
            <a:cxnLst/>
            <a:rect l="l" t="t" r="r" b="b"/>
            <a:pathLst>
              <a:path w="2475005" h="2447161">
                <a:moveTo>
                  <a:pt x="0" y="0"/>
                </a:moveTo>
                <a:lnTo>
                  <a:pt x="2475005" y="0"/>
                </a:lnTo>
                <a:lnTo>
                  <a:pt x="2475005" y="2447161"/>
                </a:lnTo>
                <a:lnTo>
                  <a:pt x="0" y="2447161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/>
          <p:nvPr/>
        </p:nvSpPr>
        <p:spPr>
          <a:xfrm>
            <a:off x="10674359" y="3685891"/>
            <a:ext cx="2743200" cy="2842694"/>
          </a:xfrm>
          <a:custGeom>
            <a:avLst/>
            <a:gdLst/>
            <a:ahLst/>
            <a:cxnLst/>
            <a:rect l="l" t="t" r="r" b="b"/>
            <a:pathLst>
              <a:path w="2743200" h="2842694">
                <a:moveTo>
                  <a:pt x="0" y="0"/>
                </a:moveTo>
                <a:lnTo>
                  <a:pt x="2743200" y="0"/>
                </a:lnTo>
                <a:lnTo>
                  <a:pt x="2743200" y="2842695"/>
                </a:lnTo>
                <a:lnTo>
                  <a:pt x="0" y="2842695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/>
          <p:nvPr/>
        </p:nvSpPr>
        <p:spPr>
          <a:xfrm>
            <a:off x="7422779" y="696290"/>
            <a:ext cx="2522151" cy="2304616"/>
          </a:xfrm>
          <a:custGeom>
            <a:avLst/>
            <a:gdLst/>
            <a:ahLst/>
            <a:cxnLst/>
            <a:rect l="l" t="t" r="r" b="b"/>
            <a:pathLst>
              <a:path w="2522151" h="2304616">
                <a:moveTo>
                  <a:pt x="0" y="0"/>
                </a:moveTo>
                <a:lnTo>
                  <a:pt x="2522151" y="0"/>
                </a:lnTo>
                <a:lnTo>
                  <a:pt x="2522151" y="2304616"/>
                </a:lnTo>
                <a:lnTo>
                  <a:pt x="0" y="230461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Freeform 15"/>
          <p:cNvSpPr/>
          <p:nvPr/>
        </p:nvSpPr>
        <p:spPr>
          <a:xfrm>
            <a:off x="4004268" y="1123104"/>
            <a:ext cx="2648231" cy="1575698"/>
          </a:xfrm>
          <a:custGeom>
            <a:avLst/>
            <a:gdLst/>
            <a:ahLst/>
            <a:cxnLst/>
            <a:rect l="l" t="t" r="r" b="b"/>
            <a:pathLst>
              <a:path w="2648231" h="1575698">
                <a:moveTo>
                  <a:pt x="0" y="0"/>
                </a:moveTo>
                <a:lnTo>
                  <a:pt x="2648231" y="0"/>
                </a:lnTo>
                <a:lnTo>
                  <a:pt x="2648231" y="1575697"/>
                </a:lnTo>
                <a:lnTo>
                  <a:pt x="0" y="15756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/>
          <p:nvPr/>
        </p:nvSpPr>
        <p:spPr>
          <a:xfrm>
            <a:off x="667768" y="3864532"/>
            <a:ext cx="2557936" cy="2557936"/>
          </a:xfrm>
          <a:custGeom>
            <a:avLst/>
            <a:gdLst/>
            <a:ahLst/>
            <a:cxnLst/>
            <a:rect l="l" t="t" r="r" b="b"/>
            <a:pathLst>
              <a:path w="2557936" h="2557936">
                <a:moveTo>
                  <a:pt x="0" y="0"/>
                </a:moveTo>
                <a:lnTo>
                  <a:pt x="2557937" y="0"/>
                </a:lnTo>
                <a:lnTo>
                  <a:pt x="2557937" y="2557936"/>
                </a:lnTo>
                <a:lnTo>
                  <a:pt x="0" y="255793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D7D52A89-19D7-D9DF-AC4A-E3CDD618EEA9}"/>
              </a:ext>
            </a:extLst>
          </p:cNvPr>
          <p:cNvSpPr/>
          <p:nvPr/>
        </p:nvSpPr>
        <p:spPr>
          <a:xfrm>
            <a:off x="10696344" y="7268943"/>
            <a:ext cx="2726529" cy="2538150"/>
          </a:xfrm>
          <a:custGeom>
            <a:avLst/>
            <a:gdLst/>
            <a:ahLst/>
            <a:cxnLst/>
            <a:rect l="l" t="t" r="r" b="b"/>
            <a:pathLst>
              <a:path w="2726529" h="2538150">
                <a:moveTo>
                  <a:pt x="0" y="0"/>
                </a:moveTo>
                <a:lnTo>
                  <a:pt x="2726528" y="0"/>
                </a:lnTo>
                <a:lnTo>
                  <a:pt x="2726528" y="2538150"/>
                </a:lnTo>
                <a:lnTo>
                  <a:pt x="0" y="2538150"/>
                </a:lnTo>
                <a:lnTo>
                  <a:pt x="0" y="0"/>
                </a:lnTo>
                <a:close/>
              </a:path>
            </a:pathLst>
          </a:custGeom>
          <a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7BE292B7-B16D-8715-E1A1-17B09C14086B}"/>
              </a:ext>
            </a:extLst>
          </p:cNvPr>
          <p:cNvSpPr/>
          <p:nvPr/>
        </p:nvSpPr>
        <p:spPr>
          <a:xfrm>
            <a:off x="4132770" y="7127777"/>
            <a:ext cx="2544900" cy="2453708"/>
          </a:xfrm>
          <a:custGeom>
            <a:avLst/>
            <a:gdLst/>
            <a:ahLst/>
            <a:cxnLst/>
            <a:rect l="l" t="t" r="r" b="b"/>
            <a:pathLst>
              <a:path w="2544900" h="2453708">
                <a:moveTo>
                  <a:pt x="0" y="0"/>
                </a:moveTo>
                <a:lnTo>
                  <a:pt x="2544900" y="0"/>
                </a:lnTo>
                <a:lnTo>
                  <a:pt x="2544900" y="2453708"/>
                </a:lnTo>
                <a:lnTo>
                  <a:pt x="0" y="245370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5BF5D7A2-435E-6003-F724-ECB85A4C2B86}"/>
              </a:ext>
            </a:extLst>
          </p:cNvPr>
          <p:cNvSpPr/>
          <p:nvPr/>
        </p:nvSpPr>
        <p:spPr>
          <a:xfrm>
            <a:off x="387861" y="7472137"/>
            <a:ext cx="3117750" cy="2131761"/>
          </a:xfrm>
          <a:custGeom>
            <a:avLst/>
            <a:gdLst/>
            <a:ahLst/>
            <a:cxnLst/>
            <a:rect l="l" t="t" r="r" b="b"/>
            <a:pathLst>
              <a:path w="3117750" h="2131761">
                <a:moveTo>
                  <a:pt x="0" y="0"/>
                </a:moveTo>
                <a:lnTo>
                  <a:pt x="3117749" y="0"/>
                </a:lnTo>
                <a:lnTo>
                  <a:pt x="3117749" y="2131762"/>
                </a:lnTo>
                <a:lnTo>
                  <a:pt x="0" y="2131762"/>
                </a:lnTo>
                <a:lnTo>
                  <a:pt x="0" y="0"/>
                </a:lnTo>
                <a:close/>
              </a:path>
            </a:pathLst>
          </a:custGeom>
          <a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21" name="Freeform 14">
            <a:extLst>
              <a:ext uri="{FF2B5EF4-FFF2-40B4-BE49-F238E27FC236}">
                <a16:creationId xmlns:a16="http://schemas.microsoft.com/office/drawing/2014/main" id="{DF32B700-9553-95FF-0C2B-329B4A113321}"/>
              </a:ext>
            </a:extLst>
          </p:cNvPr>
          <p:cNvSpPr/>
          <p:nvPr/>
        </p:nvSpPr>
        <p:spPr>
          <a:xfrm>
            <a:off x="7653820" y="7089702"/>
            <a:ext cx="2116761" cy="2765364"/>
          </a:xfrm>
          <a:custGeom>
            <a:avLst/>
            <a:gdLst/>
            <a:ahLst/>
            <a:cxnLst/>
            <a:rect l="l" t="t" r="r" b="b"/>
            <a:pathLst>
              <a:path w="2116761" h="2765364">
                <a:moveTo>
                  <a:pt x="0" y="0"/>
                </a:moveTo>
                <a:lnTo>
                  <a:pt x="2116760" y="0"/>
                </a:lnTo>
                <a:lnTo>
                  <a:pt x="2116760" y="2765364"/>
                </a:lnTo>
                <a:lnTo>
                  <a:pt x="0" y="276536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aphicFrame>
        <p:nvGraphicFramePr>
          <p:cNvPr id="23" name="Table 2">
            <a:extLst>
              <a:ext uri="{FF2B5EF4-FFF2-40B4-BE49-F238E27FC236}">
                <a16:creationId xmlns:a16="http://schemas.microsoft.com/office/drawing/2014/main" id="{D14587E5-CE2A-10BE-3B16-6EB34B53F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725185"/>
              </p:ext>
            </p:extLst>
          </p:nvPr>
        </p:nvGraphicFramePr>
        <p:xfrm>
          <a:off x="271714" y="78535"/>
          <a:ext cx="16759165" cy="10076100"/>
        </p:xfrm>
        <a:graphic>
          <a:graphicData uri="http://schemas.openxmlformats.org/drawingml/2006/table">
            <a:tbl>
              <a:tblPr/>
              <a:tblGrid>
                <a:gridCol w="3351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1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1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1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51833">
                  <a:extLst>
                    <a:ext uri="{9D8B030D-6E8A-4147-A177-3AD203B41FA5}">
                      <a16:colId xmlns:a16="http://schemas.microsoft.com/office/drawing/2014/main" val="1044560107"/>
                    </a:ext>
                  </a:extLst>
                </a:gridCol>
              </a:tblGrid>
              <a:tr h="3358700">
                <a:tc>
                  <a:txBody>
                    <a:bodyPr/>
                    <a:lstStyle/>
                    <a:p>
                      <a:pPr algn="ctr">
                        <a:lnSpc>
                          <a:spcPts val="2277"/>
                        </a:lnSpc>
                        <a:defRPr/>
                      </a:pPr>
                      <a:r>
                        <a:rPr lang="en-US" sz="1650" spc="15" dirty="0">
                          <a:solidFill>
                            <a:srgbClr val="000000"/>
                          </a:solidFill>
                          <a:latin typeface="TT Rounds Condensed Italics"/>
                        </a:rPr>
                        <a:t> </a:t>
                      </a:r>
                      <a:endParaRPr lang="en-US" sz="1100" dirty="0"/>
                    </a:p>
                    <a:p>
                      <a:pPr algn="ctr">
                        <a:lnSpc>
                          <a:spcPts val="2277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ts val="2277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ts val="2277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ts val="2277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ts val="2277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ts val="2277"/>
                        </a:lnSpc>
                      </a:pPr>
                      <a:endParaRPr lang="en-US" sz="1100" dirty="0"/>
                    </a:p>
                  </a:txBody>
                  <a:tcPr marL="80010" marR="80010" marT="80010" marB="8001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7"/>
                        </a:lnSpc>
                        <a:defRPr/>
                      </a:pPr>
                      <a:r>
                        <a:rPr lang="en-US" sz="1650" spc="15">
                          <a:solidFill>
                            <a:srgbClr val="000000"/>
                          </a:solidFill>
                          <a:latin typeface="TT Rounds Condensed Italics"/>
                        </a:rPr>
                        <a:t> </a:t>
                      </a:r>
                      <a:endParaRPr lang="en-US" sz="1100"/>
                    </a:p>
                  </a:txBody>
                  <a:tcPr marL="80010" marR="80010" marT="80010" marB="8001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7"/>
                        </a:lnSpc>
                        <a:defRPr/>
                      </a:pPr>
                      <a:r>
                        <a:rPr lang="en-US" sz="1650" spc="15">
                          <a:solidFill>
                            <a:srgbClr val="000000"/>
                          </a:solidFill>
                          <a:latin typeface="TT Rounds Condensed Italics"/>
                        </a:rPr>
                        <a:t> </a:t>
                      </a:r>
                      <a:endParaRPr lang="en-US" sz="1100"/>
                    </a:p>
                  </a:txBody>
                  <a:tcPr marL="80010" marR="80010" marT="80010" marB="8001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7"/>
                        </a:lnSpc>
                        <a:defRPr/>
                      </a:pPr>
                      <a:r>
                        <a:rPr lang="en-US" sz="1650" spc="15" dirty="0">
                          <a:solidFill>
                            <a:srgbClr val="000000"/>
                          </a:solidFill>
                          <a:latin typeface="TT Rounds Condensed Italics"/>
                        </a:rPr>
                        <a:t> </a:t>
                      </a:r>
                      <a:endParaRPr lang="en-US" sz="1100" dirty="0"/>
                    </a:p>
                  </a:txBody>
                  <a:tcPr marL="80010" marR="80010" marT="80010" marB="8001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7"/>
                        </a:lnSpc>
                        <a:defRPr/>
                      </a:pPr>
                      <a:endParaRPr lang="en-US" sz="1100" dirty="0"/>
                    </a:p>
                  </a:txBody>
                  <a:tcPr marL="80010" marR="80010" marT="80010" marB="8001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8700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80010" marR="80010" marT="80010" marB="8001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80010" marR="80010" marT="80010" marB="8001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80010" marR="80010" marT="80010" marB="8001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80010" marR="80010" marT="80010" marB="8001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80010" marR="80010" marT="80010" marB="8001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065201"/>
                  </a:ext>
                </a:extLst>
              </a:tr>
              <a:tr h="3358700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80010" marR="80010" marT="80010" marB="8001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80010" marR="80010" marT="80010" marB="8001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80010" marR="80010" marT="80010" marB="8001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80010" marR="80010" marT="80010" marB="8001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80010" marR="80010" marT="80010" marB="8001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316127" y="15234"/>
            <a:ext cx="3140392" cy="3156585"/>
          </a:xfrm>
          <a:custGeom>
            <a:avLst/>
            <a:gdLst/>
            <a:ahLst/>
            <a:cxnLst/>
            <a:rect l="l" t="t" r="r" b="b"/>
            <a:pathLst>
              <a:path w="3140392" h="3156585">
                <a:moveTo>
                  <a:pt x="0" y="0"/>
                </a:moveTo>
                <a:lnTo>
                  <a:pt x="3140392" y="0"/>
                </a:lnTo>
                <a:lnTo>
                  <a:pt x="3140392" y="3156585"/>
                </a:lnTo>
                <a:lnTo>
                  <a:pt x="0" y="315658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11322612" y="3642509"/>
            <a:ext cx="3140392" cy="3156585"/>
          </a:xfrm>
          <a:custGeom>
            <a:avLst/>
            <a:gdLst/>
            <a:ahLst/>
            <a:cxnLst/>
            <a:rect l="l" t="t" r="r" b="b"/>
            <a:pathLst>
              <a:path w="3140392" h="3156585">
                <a:moveTo>
                  <a:pt x="0" y="0"/>
                </a:moveTo>
                <a:lnTo>
                  <a:pt x="3140392" y="0"/>
                </a:lnTo>
                <a:lnTo>
                  <a:pt x="3140392" y="3156585"/>
                </a:lnTo>
                <a:lnTo>
                  <a:pt x="0" y="315658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C52623CB-CC98-6939-F01A-7396874F1E82}"/>
              </a:ext>
            </a:extLst>
          </p:cNvPr>
          <p:cNvSpPr/>
          <p:nvPr/>
        </p:nvSpPr>
        <p:spPr>
          <a:xfrm>
            <a:off x="11316127" y="7056804"/>
            <a:ext cx="3140392" cy="3156585"/>
          </a:xfrm>
          <a:custGeom>
            <a:avLst/>
            <a:gdLst/>
            <a:ahLst/>
            <a:cxnLst/>
            <a:rect l="l" t="t" r="r" b="b"/>
            <a:pathLst>
              <a:path w="3140392" h="3156585">
                <a:moveTo>
                  <a:pt x="0" y="0"/>
                </a:moveTo>
                <a:lnTo>
                  <a:pt x="3140392" y="0"/>
                </a:lnTo>
                <a:lnTo>
                  <a:pt x="3140392" y="3156585"/>
                </a:lnTo>
                <a:lnTo>
                  <a:pt x="0" y="315658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FDF2F2C4-3E9A-2D5C-C26B-A36C7C4FCFAE}"/>
              </a:ext>
            </a:extLst>
          </p:cNvPr>
          <p:cNvSpPr/>
          <p:nvPr/>
        </p:nvSpPr>
        <p:spPr>
          <a:xfrm>
            <a:off x="5265907" y="401869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0" y="0"/>
                </a:moveTo>
                <a:lnTo>
                  <a:pt x="2743200" y="0"/>
                </a:lnTo>
                <a:lnTo>
                  <a:pt x="2743200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45D62B1F-BF7E-05D5-099A-5AD7A0EF4F3A}"/>
              </a:ext>
            </a:extLst>
          </p:cNvPr>
          <p:cNvSpPr/>
          <p:nvPr/>
        </p:nvSpPr>
        <p:spPr>
          <a:xfrm>
            <a:off x="5334000" y="3657868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0" y="0"/>
                </a:moveTo>
                <a:lnTo>
                  <a:pt x="2743200" y="0"/>
                </a:lnTo>
                <a:lnTo>
                  <a:pt x="2743200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74969791-1A54-07EA-CF9C-E1C7243C1E01}"/>
              </a:ext>
            </a:extLst>
          </p:cNvPr>
          <p:cNvSpPr/>
          <p:nvPr/>
        </p:nvSpPr>
        <p:spPr>
          <a:xfrm>
            <a:off x="5492745" y="7321873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0" y="0"/>
                </a:moveTo>
                <a:lnTo>
                  <a:pt x="2743200" y="0"/>
                </a:lnTo>
                <a:lnTo>
                  <a:pt x="2743200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3B2C8788-4690-2FFB-2611-6D8BAE3D5FD8}"/>
              </a:ext>
            </a:extLst>
          </p:cNvPr>
          <p:cNvSpPr/>
          <p:nvPr/>
        </p:nvSpPr>
        <p:spPr>
          <a:xfrm>
            <a:off x="254540" y="4172963"/>
            <a:ext cx="2129553" cy="2205608"/>
          </a:xfrm>
          <a:custGeom>
            <a:avLst/>
            <a:gdLst/>
            <a:ahLst/>
            <a:cxnLst/>
            <a:rect l="l" t="t" r="r" b="b"/>
            <a:pathLst>
              <a:path w="2129553" h="2205608">
                <a:moveTo>
                  <a:pt x="0" y="0"/>
                </a:moveTo>
                <a:lnTo>
                  <a:pt x="2129553" y="0"/>
                </a:lnTo>
                <a:lnTo>
                  <a:pt x="2129553" y="2205608"/>
                </a:lnTo>
                <a:lnTo>
                  <a:pt x="0" y="22056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96E0DCA1-17C9-6ACC-57F3-04F6CD6BC562}"/>
              </a:ext>
            </a:extLst>
          </p:cNvPr>
          <p:cNvSpPr/>
          <p:nvPr/>
        </p:nvSpPr>
        <p:spPr>
          <a:xfrm>
            <a:off x="254540" y="695649"/>
            <a:ext cx="2129553" cy="2205608"/>
          </a:xfrm>
          <a:custGeom>
            <a:avLst/>
            <a:gdLst/>
            <a:ahLst/>
            <a:cxnLst/>
            <a:rect l="l" t="t" r="r" b="b"/>
            <a:pathLst>
              <a:path w="2129553" h="2205608">
                <a:moveTo>
                  <a:pt x="0" y="0"/>
                </a:moveTo>
                <a:lnTo>
                  <a:pt x="2129553" y="0"/>
                </a:lnTo>
                <a:lnTo>
                  <a:pt x="2129553" y="2205609"/>
                </a:lnTo>
                <a:lnTo>
                  <a:pt x="0" y="22056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1" name="Freeform 15">
            <a:extLst>
              <a:ext uri="{FF2B5EF4-FFF2-40B4-BE49-F238E27FC236}">
                <a16:creationId xmlns:a16="http://schemas.microsoft.com/office/drawing/2014/main" id="{E0A081EE-2597-AAF7-793A-BA38752D933E}"/>
              </a:ext>
            </a:extLst>
          </p:cNvPr>
          <p:cNvSpPr/>
          <p:nvPr/>
        </p:nvSpPr>
        <p:spPr>
          <a:xfrm>
            <a:off x="283010" y="7590669"/>
            <a:ext cx="2129553" cy="2205608"/>
          </a:xfrm>
          <a:custGeom>
            <a:avLst/>
            <a:gdLst/>
            <a:ahLst/>
            <a:cxnLst/>
            <a:rect l="l" t="t" r="r" b="b"/>
            <a:pathLst>
              <a:path w="2129553" h="2205608">
                <a:moveTo>
                  <a:pt x="0" y="0"/>
                </a:moveTo>
                <a:lnTo>
                  <a:pt x="2129553" y="0"/>
                </a:lnTo>
                <a:lnTo>
                  <a:pt x="2129553" y="2205609"/>
                </a:lnTo>
                <a:lnTo>
                  <a:pt x="0" y="22056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2" name="Freeform 15">
            <a:extLst>
              <a:ext uri="{FF2B5EF4-FFF2-40B4-BE49-F238E27FC236}">
                <a16:creationId xmlns:a16="http://schemas.microsoft.com/office/drawing/2014/main" id="{0C69BC6A-CB5F-99F5-0B2E-166AAAE7CE06}"/>
              </a:ext>
            </a:extLst>
          </p:cNvPr>
          <p:cNvSpPr/>
          <p:nvPr/>
        </p:nvSpPr>
        <p:spPr>
          <a:xfrm>
            <a:off x="2887878" y="7532292"/>
            <a:ext cx="2129553" cy="2205608"/>
          </a:xfrm>
          <a:custGeom>
            <a:avLst/>
            <a:gdLst/>
            <a:ahLst/>
            <a:cxnLst/>
            <a:rect l="l" t="t" r="r" b="b"/>
            <a:pathLst>
              <a:path w="2129553" h="2205608">
                <a:moveTo>
                  <a:pt x="0" y="0"/>
                </a:moveTo>
                <a:lnTo>
                  <a:pt x="2129553" y="0"/>
                </a:lnTo>
                <a:lnTo>
                  <a:pt x="2129553" y="2205609"/>
                </a:lnTo>
                <a:lnTo>
                  <a:pt x="0" y="22056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3" name="Freeform 15">
            <a:extLst>
              <a:ext uri="{FF2B5EF4-FFF2-40B4-BE49-F238E27FC236}">
                <a16:creationId xmlns:a16="http://schemas.microsoft.com/office/drawing/2014/main" id="{727C01B2-B1D2-2D03-9710-B9191EF361D2}"/>
              </a:ext>
            </a:extLst>
          </p:cNvPr>
          <p:cNvSpPr/>
          <p:nvPr/>
        </p:nvSpPr>
        <p:spPr>
          <a:xfrm>
            <a:off x="2873698" y="4172963"/>
            <a:ext cx="2129553" cy="2205608"/>
          </a:xfrm>
          <a:custGeom>
            <a:avLst/>
            <a:gdLst/>
            <a:ahLst/>
            <a:cxnLst/>
            <a:rect l="l" t="t" r="r" b="b"/>
            <a:pathLst>
              <a:path w="2129553" h="2205608">
                <a:moveTo>
                  <a:pt x="0" y="0"/>
                </a:moveTo>
                <a:lnTo>
                  <a:pt x="2129553" y="0"/>
                </a:lnTo>
                <a:lnTo>
                  <a:pt x="2129553" y="2205609"/>
                </a:lnTo>
                <a:lnTo>
                  <a:pt x="0" y="22056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4" name="Freeform 15">
            <a:extLst>
              <a:ext uri="{FF2B5EF4-FFF2-40B4-BE49-F238E27FC236}">
                <a16:creationId xmlns:a16="http://schemas.microsoft.com/office/drawing/2014/main" id="{EB0A3361-1D0D-AE4A-A831-375B42F3D9DA}"/>
              </a:ext>
            </a:extLst>
          </p:cNvPr>
          <p:cNvSpPr/>
          <p:nvPr/>
        </p:nvSpPr>
        <p:spPr>
          <a:xfrm>
            <a:off x="2743200" y="670665"/>
            <a:ext cx="2129553" cy="2205608"/>
          </a:xfrm>
          <a:custGeom>
            <a:avLst/>
            <a:gdLst/>
            <a:ahLst/>
            <a:cxnLst/>
            <a:rect l="l" t="t" r="r" b="b"/>
            <a:pathLst>
              <a:path w="2129553" h="2205608">
                <a:moveTo>
                  <a:pt x="0" y="0"/>
                </a:moveTo>
                <a:lnTo>
                  <a:pt x="2129553" y="0"/>
                </a:lnTo>
                <a:lnTo>
                  <a:pt x="2129553" y="2205609"/>
                </a:lnTo>
                <a:lnTo>
                  <a:pt x="0" y="22056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1FEB50BA-92F3-F51D-DBAE-E6AC437C44D8}"/>
              </a:ext>
            </a:extLst>
          </p:cNvPr>
          <p:cNvSpPr/>
          <p:nvPr/>
        </p:nvSpPr>
        <p:spPr>
          <a:xfrm>
            <a:off x="15005748" y="73611"/>
            <a:ext cx="3140392" cy="3156585"/>
          </a:xfrm>
          <a:custGeom>
            <a:avLst/>
            <a:gdLst/>
            <a:ahLst/>
            <a:cxnLst/>
            <a:rect l="l" t="t" r="r" b="b"/>
            <a:pathLst>
              <a:path w="3140392" h="3156585">
                <a:moveTo>
                  <a:pt x="0" y="0"/>
                </a:moveTo>
                <a:lnTo>
                  <a:pt x="3140392" y="0"/>
                </a:lnTo>
                <a:lnTo>
                  <a:pt x="3140392" y="3156585"/>
                </a:lnTo>
                <a:lnTo>
                  <a:pt x="0" y="315658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477167E9-F32B-5C7D-F9CC-2A8D5741D1B7}"/>
              </a:ext>
            </a:extLst>
          </p:cNvPr>
          <p:cNvSpPr/>
          <p:nvPr/>
        </p:nvSpPr>
        <p:spPr>
          <a:xfrm>
            <a:off x="15012233" y="3642509"/>
            <a:ext cx="3140392" cy="3156585"/>
          </a:xfrm>
          <a:custGeom>
            <a:avLst/>
            <a:gdLst/>
            <a:ahLst/>
            <a:cxnLst/>
            <a:rect l="l" t="t" r="r" b="b"/>
            <a:pathLst>
              <a:path w="3140392" h="3156585">
                <a:moveTo>
                  <a:pt x="0" y="0"/>
                </a:moveTo>
                <a:lnTo>
                  <a:pt x="3140392" y="0"/>
                </a:lnTo>
                <a:lnTo>
                  <a:pt x="3140392" y="3156585"/>
                </a:lnTo>
                <a:lnTo>
                  <a:pt x="0" y="315658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FFAF7925-A082-55AA-3222-A81C30F7029F}"/>
              </a:ext>
            </a:extLst>
          </p:cNvPr>
          <p:cNvSpPr/>
          <p:nvPr/>
        </p:nvSpPr>
        <p:spPr>
          <a:xfrm>
            <a:off x="15005748" y="7056804"/>
            <a:ext cx="3140392" cy="3156585"/>
          </a:xfrm>
          <a:custGeom>
            <a:avLst/>
            <a:gdLst/>
            <a:ahLst/>
            <a:cxnLst/>
            <a:rect l="l" t="t" r="r" b="b"/>
            <a:pathLst>
              <a:path w="3140392" h="3156585">
                <a:moveTo>
                  <a:pt x="0" y="0"/>
                </a:moveTo>
                <a:lnTo>
                  <a:pt x="3140392" y="0"/>
                </a:lnTo>
                <a:lnTo>
                  <a:pt x="3140392" y="3156585"/>
                </a:lnTo>
                <a:lnTo>
                  <a:pt x="0" y="315658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9" name="Freeform 4">
            <a:extLst>
              <a:ext uri="{FF2B5EF4-FFF2-40B4-BE49-F238E27FC236}">
                <a16:creationId xmlns:a16="http://schemas.microsoft.com/office/drawing/2014/main" id="{AEF16F3C-30B5-0692-99F2-3AE83EDB650C}"/>
              </a:ext>
            </a:extLst>
          </p:cNvPr>
          <p:cNvSpPr/>
          <p:nvPr/>
        </p:nvSpPr>
        <p:spPr>
          <a:xfrm>
            <a:off x="8170709" y="280303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0" y="0"/>
                </a:moveTo>
                <a:lnTo>
                  <a:pt x="2743200" y="0"/>
                </a:lnTo>
                <a:lnTo>
                  <a:pt x="2743200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A85B4257-7C90-8D4A-8094-BC8EE2A18196}"/>
              </a:ext>
            </a:extLst>
          </p:cNvPr>
          <p:cNvSpPr/>
          <p:nvPr/>
        </p:nvSpPr>
        <p:spPr>
          <a:xfrm>
            <a:off x="8170709" y="3591148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0" y="0"/>
                </a:moveTo>
                <a:lnTo>
                  <a:pt x="2743200" y="0"/>
                </a:lnTo>
                <a:lnTo>
                  <a:pt x="2743200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FC346DCF-D8E1-90D1-8B73-C5A32AD91306}"/>
              </a:ext>
            </a:extLst>
          </p:cNvPr>
          <p:cNvSpPr/>
          <p:nvPr/>
        </p:nvSpPr>
        <p:spPr>
          <a:xfrm>
            <a:off x="8295618" y="7263496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0" y="0"/>
                </a:moveTo>
                <a:lnTo>
                  <a:pt x="2743200" y="0"/>
                </a:lnTo>
                <a:lnTo>
                  <a:pt x="2743200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653142" y="328381"/>
          <a:ext cx="17145000" cy="4953000"/>
        </p:xfrm>
        <a:graphic>
          <a:graphicData uri="http://schemas.openxmlformats.org/drawingml/2006/table">
            <a:tbl>
              <a:tblPr/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38250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653142" y="5290460"/>
          <a:ext cx="17145000" cy="4953000"/>
        </p:xfrm>
        <a:graphic>
          <a:graphicData uri="http://schemas.openxmlformats.org/drawingml/2006/table">
            <a:tbl>
              <a:tblPr/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38250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1035686" y="1655446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5" y="0"/>
                </a:lnTo>
                <a:lnTo>
                  <a:pt x="888545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949780" y="4127752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949780" y="5390793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998766" y="6626868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998767" y="7771498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14812061" y="9094996"/>
            <a:ext cx="888546" cy="1091947"/>
          </a:xfrm>
          <a:custGeom>
            <a:avLst/>
            <a:gdLst/>
            <a:ahLst/>
            <a:cxnLst/>
            <a:rect l="l" t="t" r="r" b="b"/>
            <a:pathLst>
              <a:path w="888546" h="1091947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13224784" y="9055226"/>
            <a:ext cx="888546" cy="1091947"/>
          </a:xfrm>
          <a:custGeom>
            <a:avLst/>
            <a:gdLst/>
            <a:ahLst/>
            <a:cxnLst/>
            <a:rect l="l" t="t" r="r" b="b"/>
            <a:pathLst>
              <a:path w="888546" h="1091947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11333394" y="9060252"/>
            <a:ext cx="888546" cy="1091947"/>
          </a:xfrm>
          <a:custGeom>
            <a:avLst/>
            <a:gdLst/>
            <a:ahLst/>
            <a:cxnLst/>
            <a:rect l="l" t="t" r="r" b="b"/>
            <a:pathLst>
              <a:path w="888546" h="1091947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9746118" y="9060252"/>
            <a:ext cx="888546" cy="1091947"/>
          </a:xfrm>
          <a:custGeom>
            <a:avLst/>
            <a:gdLst/>
            <a:ahLst/>
            <a:cxnLst/>
            <a:rect l="l" t="t" r="r" b="b"/>
            <a:pathLst>
              <a:path w="888546" h="1091947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/>
          <p:nvPr/>
        </p:nvSpPr>
        <p:spPr>
          <a:xfrm>
            <a:off x="7956099" y="9094998"/>
            <a:ext cx="888546" cy="1091947"/>
          </a:xfrm>
          <a:custGeom>
            <a:avLst/>
            <a:gdLst/>
            <a:ahLst/>
            <a:cxnLst/>
            <a:rect l="l" t="t" r="r" b="b"/>
            <a:pathLst>
              <a:path w="888546" h="1091947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/>
          <p:nvPr/>
        </p:nvSpPr>
        <p:spPr>
          <a:xfrm>
            <a:off x="6166080" y="9060254"/>
            <a:ext cx="888546" cy="1091947"/>
          </a:xfrm>
          <a:custGeom>
            <a:avLst/>
            <a:gdLst/>
            <a:ahLst/>
            <a:cxnLst/>
            <a:rect l="l" t="t" r="r" b="b"/>
            <a:pathLst>
              <a:path w="888546" h="1091947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Freeform 15"/>
          <p:cNvSpPr/>
          <p:nvPr/>
        </p:nvSpPr>
        <p:spPr>
          <a:xfrm>
            <a:off x="4477432" y="9060254"/>
            <a:ext cx="888546" cy="1091947"/>
          </a:xfrm>
          <a:custGeom>
            <a:avLst/>
            <a:gdLst/>
            <a:ahLst/>
            <a:cxnLst/>
            <a:rect l="l" t="t" r="r" b="b"/>
            <a:pathLst>
              <a:path w="888546" h="1091947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/>
          <p:nvPr/>
        </p:nvSpPr>
        <p:spPr>
          <a:xfrm>
            <a:off x="2788785" y="9060255"/>
            <a:ext cx="888546" cy="1091947"/>
          </a:xfrm>
          <a:custGeom>
            <a:avLst/>
            <a:gdLst/>
            <a:ahLst/>
            <a:cxnLst/>
            <a:rect l="l" t="t" r="r" b="b"/>
            <a:pathLst>
              <a:path w="888546" h="1091947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17"/>
          <p:cNvSpPr/>
          <p:nvPr/>
        </p:nvSpPr>
        <p:spPr>
          <a:xfrm>
            <a:off x="998766" y="9060256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8" name="Freeform 18"/>
          <p:cNvSpPr/>
          <p:nvPr/>
        </p:nvSpPr>
        <p:spPr>
          <a:xfrm>
            <a:off x="11393606" y="7806261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9" name="Freeform 19"/>
          <p:cNvSpPr/>
          <p:nvPr/>
        </p:nvSpPr>
        <p:spPr>
          <a:xfrm>
            <a:off x="9825039" y="7806261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0" name="Freeform 20"/>
          <p:cNvSpPr/>
          <p:nvPr/>
        </p:nvSpPr>
        <p:spPr>
          <a:xfrm>
            <a:off x="7920040" y="7806261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1" name="Freeform 21"/>
          <p:cNvSpPr/>
          <p:nvPr/>
        </p:nvSpPr>
        <p:spPr>
          <a:xfrm>
            <a:off x="6202137" y="7872461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2" name="Freeform 22"/>
          <p:cNvSpPr/>
          <p:nvPr/>
        </p:nvSpPr>
        <p:spPr>
          <a:xfrm>
            <a:off x="16621815" y="6594360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3" name="Freeform 23"/>
          <p:cNvSpPr/>
          <p:nvPr/>
        </p:nvSpPr>
        <p:spPr>
          <a:xfrm>
            <a:off x="16621815" y="5412690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4" name="Freeform 24"/>
          <p:cNvSpPr/>
          <p:nvPr/>
        </p:nvSpPr>
        <p:spPr>
          <a:xfrm>
            <a:off x="16519770" y="4131114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5" name="Freeform 25"/>
          <p:cNvSpPr/>
          <p:nvPr/>
        </p:nvSpPr>
        <p:spPr>
          <a:xfrm>
            <a:off x="16654472" y="2848234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6" name="Freeform 26"/>
          <p:cNvSpPr/>
          <p:nvPr/>
        </p:nvSpPr>
        <p:spPr>
          <a:xfrm>
            <a:off x="16504113" y="1666759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7" name="Freeform 27"/>
          <p:cNvSpPr/>
          <p:nvPr/>
        </p:nvSpPr>
        <p:spPr>
          <a:xfrm>
            <a:off x="16507514" y="440018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8" name="Freeform 28"/>
          <p:cNvSpPr/>
          <p:nvPr/>
        </p:nvSpPr>
        <p:spPr>
          <a:xfrm>
            <a:off x="4425046" y="7846898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9" name="Freeform 29"/>
          <p:cNvSpPr/>
          <p:nvPr/>
        </p:nvSpPr>
        <p:spPr>
          <a:xfrm>
            <a:off x="2775858" y="7872461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0" name="Freeform 30"/>
          <p:cNvSpPr/>
          <p:nvPr/>
        </p:nvSpPr>
        <p:spPr>
          <a:xfrm>
            <a:off x="16746312" y="7828482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1" name="Freeform 31"/>
          <p:cNvSpPr/>
          <p:nvPr/>
        </p:nvSpPr>
        <p:spPr>
          <a:xfrm>
            <a:off x="16736109" y="9055224"/>
            <a:ext cx="888546" cy="1091947"/>
          </a:xfrm>
          <a:custGeom>
            <a:avLst/>
            <a:gdLst/>
            <a:ahLst/>
            <a:cxnLst/>
            <a:rect l="l" t="t" r="r" b="b"/>
            <a:pathLst>
              <a:path w="888546" h="1091947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2" name="Freeform 32"/>
          <p:cNvSpPr/>
          <p:nvPr/>
        </p:nvSpPr>
        <p:spPr>
          <a:xfrm>
            <a:off x="11535981" y="1599926"/>
            <a:ext cx="888546" cy="1091947"/>
          </a:xfrm>
          <a:custGeom>
            <a:avLst/>
            <a:gdLst/>
            <a:ahLst/>
            <a:cxnLst/>
            <a:rect l="l" t="t" r="r" b="b"/>
            <a:pathLst>
              <a:path w="888546" h="1091947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3" name="Freeform 33"/>
          <p:cNvSpPr/>
          <p:nvPr/>
        </p:nvSpPr>
        <p:spPr>
          <a:xfrm>
            <a:off x="11442588" y="428715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4" name="Freeform 34"/>
          <p:cNvSpPr/>
          <p:nvPr/>
        </p:nvSpPr>
        <p:spPr>
          <a:xfrm>
            <a:off x="13257442" y="6574694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7" y="0"/>
                </a:lnTo>
                <a:lnTo>
                  <a:pt x="888547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5" name="Freeform 35"/>
          <p:cNvSpPr/>
          <p:nvPr/>
        </p:nvSpPr>
        <p:spPr>
          <a:xfrm>
            <a:off x="13145354" y="5390793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6" name="Freeform 36"/>
          <p:cNvSpPr/>
          <p:nvPr/>
        </p:nvSpPr>
        <p:spPr>
          <a:xfrm>
            <a:off x="13145354" y="4119249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7" name="Freeform 37"/>
          <p:cNvSpPr/>
          <p:nvPr/>
        </p:nvSpPr>
        <p:spPr>
          <a:xfrm>
            <a:off x="13236365" y="2861649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8" name="Freeform 38"/>
          <p:cNvSpPr/>
          <p:nvPr/>
        </p:nvSpPr>
        <p:spPr>
          <a:xfrm>
            <a:off x="13181412" y="7857914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9" name="Freeform 39"/>
          <p:cNvSpPr/>
          <p:nvPr/>
        </p:nvSpPr>
        <p:spPr>
          <a:xfrm>
            <a:off x="14959024" y="7886475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0" name="Freeform 40"/>
          <p:cNvSpPr/>
          <p:nvPr/>
        </p:nvSpPr>
        <p:spPr>
          <a:xfrm>
            <a:off x="14933169" y="6666001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1" name="Freeform 41"/>
          <p:cNvSpPr/>
          <p:nvPr/>
        </p:nvSpPr>
        <p:spPr>
          <a:xfrm>
            <a:off x="14821588" y="5354722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2" name="Freeform 42"/>
          <p:cNvSpPr/>
          <p:nvPr/>
        </p:nvSpPr>
        <p:spPr>
          <a:xfrm>
            <a:off x="13234658" y="1655448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3" name="Freeform 43"/>
          <p:cNvSpPr/>
          <p:nvPr/>
        </p:nvSpPr>
        <p:spPr>
          <a:xfrm>
            <a:off x="14916840" y="4134249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4" name="Freeform 44"/>
          <p:cNvSpPr/>
          <p:nvPr/>
        </p:nvSpPr>
        <p:spPr>
          <a:xfrm>
            <a:off x="13224784" y="339940"/>
            <a:ext cx="888546" cy="1091947"/>
          </a:xfrm>
          <a:custGeom>
            <a:avLst/>
            <a:gdLst/>
            <a:ahLst/>
            <a:cxnLst/>
            <a:rect l="l" t="t" r="r" b="b"/>
            <a:pathLst>
              <a:path w="888546" h="1091947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5" name="Freeform 45"/>
          <p:cNvSpPr/>
          <p:nvPr/>
        </p:nvSpPr>
        <p:spPr>
          <a:xfrm>
            <a:off x="14959024" y="2865238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6" name="Freeform 46"/>
          <p:cNvSpPr/>
          <p:nvPr/>
        </p:nvSpPr>
        <p:spPr>
          <a:xfrm>
            <a:off x="14916840" y="1688089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7" name="Freeform 47"/>
          <p:cNvSpPr/>
          <p:nvPr/>
        </p:nvSpPr>
        <p:spPr>
          <a:xfrm>
            <a:off x="14933168" y="419079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8" name="Freeform 48"/>
          <p:cNvSpPr/>
          <p:nvPr/>
        </p:nvSpPr>
        <p:spPr>
          <a:xfrm>
            <a:off x="7979391" y="5341704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9" name="Freeform 49"/>
          <p:cNvSpPr/>
          <p:nvPr/>
        </p:nvSpPr>
        <p:spPr>
          <a:xfrm>
            <a:off x="6259125" y="5341704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0" name="Freeform 50"/>
          <p:cNvSpPr/>
          <p:nvPr/>
        </p:nvSpPr>
        <p:spPr>
          <a:xfrm>
            <a:off x="4520895" y="5341704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1" name="Freeform 51"/>
          <p:cNvSpPr/>
          <p:nvPr/>
        </p:nvSpPr>
        <p:spPr>
          <a:xfrm>
            <a:off x="2750007" y="5303216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2" name="Freeform 52"/>
          <p:cNvSpPr/>
          <p:nvPr/>
        </p:nvSpPr>
        <p:spPr>
          <a:xfrm>
            <a:off x="11469120" y="5360806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3" name="Freeform 53"/>
          <p:cNvSpPr/>
          <p:nvPr/>
        </p:nvSpPr>
        <p:spPr>
          <a:xfrm>
            <a:off x="11458148" y="4119249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4" name="Freeform 54"/>
          <p:cNvSpPr/>
          <p:nvPr/>
        </p:nvSpPr>
        <p:spPr>
          <a:xfrm>
            <a:off x="11553825" y="2892263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5" name="Freeform 55"/>
          <p:cNvSpPr/>
          <p:nvPr/>
        </p:nvSpPr>
        <p:spPr>
          <a:xfrm>
            <a:off x="9824702" y="6566199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6" name="Freeform 56"/>
          <p:cNvSpPr/>
          <p:nvPr/>
        </p:nvSpPr>
        <p:spPr>
          <a:xfrm>
            <a:off x="11553825" y="6566199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7" name="Freeform 57"/>
          <p:cNvSpPr/>
          <p:nvPr/>
        </p:nvSpPr>
        <p:spPr>
          <a:xfrm>
            <a:off x="7920040" y="6605658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8" name="Freeform 58"/>
          <p:cNvSpPr/>
          <p:nvPr/>
        </p:nvSpPr>
        <p:spPr>
          <a:xfrm>
            <a:off x="6300448" y="6612777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9" name="Freeform 59"/>
          <p:cNvSpPr/>
          <p:nvPr/>
        </p:nvSpPr>
        <p:spPr>
          <a:xfrm>
            <a:off x="4477432" y="6584571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0" name="Freeform 60"/>
          <p:cNvSpPr/>
          <p:nvPr/>
        </p:nvSpPr>
        <p:spPr>
          <a:xfrm>
            <a:off x="2835730" y="6584571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1" name="Freeform 61"/>
          <p:cNvSpPr/>
          <p:nvPr/>
        </p:nvSpPr>
        <p:spPr>
          <a:xfrm>
            <a:off x="1035511" y="2892263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2" name="Freeform 62"/>
          <p:cNvSpPr/>
          <p:nvPr/>
        </p:nvSpPr>
        <p:spPr>
          <a:xfrm>
            <a:off x="2842455" y="4100541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3" name="Freeform 63"/>
          <p:cNvSpPr/>
          <p:nvPr/>
        </p:nvSpPr>
        <p:spPr>
          <a:xfrm>
            <a:off x="9768137" y="4071231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4" name="Freeform 64"/>
          <p:cNvSpPr/>
          <p:nvPr/>
        </p:nvSpPr>
        <p:spPr>
          <a:xfrm>
            <a:off x="9701384" y="5363504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5" name="Freeform 65"/>
          <p:cNvSpPr/>
          <p:nvPr/>
        </p:nvSpPr>
        <p:spPr>
          <a:xfrm>
            <a:off x="9701384" y="2940611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6" name="Freeform 66"/>
          <p:cNvSpPr/>
          <p:nvPr/>
        </p:nvSpPr>
        <p:spPr>
          <a:xfrm>
            <a:off x="9793744" y="1642629"/>
            <a:ext cx="888546" cy="1091947"/>
          </a:xfrm>
          <a:custGeom>
            <a:avLst/>
            <a:gdLst/>
            <a:ahLst/>
            <a:cxnLst/>
            <a:rect l="l" t="t" r="r" b="b"/>
            <a:pathLst>
              <a:path w="888546" h="1091947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7" name="Freeform 67"/>
          <p:cNvSpPr/>
          <p:nvPr/>
        </p:nvSpPr>
        <p:spPr>
          <a:xfrm>
            <a:off x="9701384" y="415108"/>
            <a:ext cx="888546" cy="1091947"/>
          </a:xfrm>
          <a:custGeom>
            <a:avLst/>
            <a:gdLst/>
            <a:ahLst/>
            <a:cxnLst/>
            <a:rect l="l" t="t" r="r" b="b"/>
            <a:pathLst>
              <a:path w="888546" h="1091947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8" name="Freeform 68"/>
          <p:cNvSpPr/>
          <p:nvPr/>
        </p:nvSpPr>
        <p:spPr>
          <a:xfrm>
            <a:off x="6263202" y="1642107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9" name="Freeform 69"/>
          <p:cNvSpPr/>
          <p:nvPr/>
        </p:nvSpPr>
        <p:spPr>
          <a:xfrm>
            <a:off x="6305812" y="415107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0" name="Freeform 70"/>
          <p:cNvSpPr/>
          <p:nvPr/>
        </p:nvSpPr>
        <p:spPr>
          <a:xfrm>
            <a:off x="7961204" y="4132672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1" name="Freeform 71"/>
          <p:cNvSpPr/>
          <p:nvPr/>
        </p:nvSpPr>
        <p:spPr>
          <a:xfrm>
            <a:off x="7907964" y="2922690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2" name="Freeform 72"/>
          <p:cNvSpPr/>
          <p:nvPr/>
        </p:nvSpPr>
        <p:spPr>
          <a:xfrm>
            <a:off x="7954402" y="1620144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3" name="Freeform 73"/>
          <p:cNvSpPr/>
          <p:nvPr/>
        </p:nvSpPr>
        <p:spPr>
          <a:xfrm>
            <a:off x="7898437" y="379626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7" y="0"/>
                </a:lnTo>
                <a:lnTo>
                  <a:pt x="888547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4" name="Freeform 74"/>
          <p:cNvSpPr/>
          <p:nvPr/>
        </p:nvSpPr>
        <p:spPr>
          <a:xfrm>
            <a:off x="2754093" y="465163"/>
            <a:ext cx="888546" cy="1091947"/>
          </a:xfrm>
          <a:custGeom>
            <a:avLst/>
            <a:gdLst/>
            <a:ahLst/>
            <a:cxnLst/>
            <a:rect l="l" t="t" r="r" b="b"/>
            <a:pathLst>
              <a:path w="888546" h="1091947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5" name="Freeform 75"/>
          <p:cNvSpPr/>
          <p:nvPr/>
        </p:nvSpPr>
        <p:spPr>
          <a:xfrm>
            <a:off x="2624991" y="2879428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6" name="Freeform 76"/>
          <p:cNvSpPr/>
          <p:nvPr/>
        </p:nvSpPr>
        <p:spPr>
          <a:xfrm>
            <a:off x="4477432" y="2861649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7" name="Freeform 77"/>
          <p:cNvSpPr/>
          <p:nvPr/>
        </p:nvSpPr>
        <p:spPr>
          <a:xfrm>
            <a:off x="6283277" y="2911886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8" name="Freeform 78"/>
          <p:cNvSpPr/>
          <p:nvPr/>
        </p:nvSpPr>
        <p:spPr>
          <a:xfrm>
            <a:off x="4531064" y="4069347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9" name="Freeform 79"/>
          <p:cNvSpPr/>
          <p:nvPr/>
        </p:nvSpPr>
        <p:spPr>
          <a:xfrm>
            <a:off x="6297048" y="4070631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0" name="Freeform 80"/>
          <p:cNvSpPr/>
          <p:nvPr/>
        </p:nvSpPr>
        <p:spPr>
          <a:xfrm>
            <a:off x="4502866" y="363408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1" name="Freeform 81"/>
          <p:cNvSpPr/>
          <p:nvPr/>
        </p:nvSpPr>
        <p:spPr>
          <a:xfrm>
            <a:off x="1021728" y="386430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8"/>
                </a:lnTo>
                <a:lnTo>
                  <a:pt x="0" y="1091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2" name="Freeform 82"/>
          <p:cNvSpPr/>
          <p:nvPr/>
        </p:nvSpPr>
        <p:spPr>
          <a:xfrm>
            <a:off x="2835730" y="1668170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3" name="Freeform 83"/>
          <p:cNvSpPr/>
          <p:nvPr/>
        </p:nvSpPr>
        <p:spPr>
          <a:xfrm>
            <a:off x="4434574" y="1637394"/>
            <a:ext cx="888546" cy="1091948"/>
          </a:xfrm>
          <a:custGeom>
            <a:avLst/>
            <a:gdLst/>
            <a:ahLst/>
            <a:cxnLst/>
            <a:rect l="l" t="t" r="r" b="b"/>
            <a:pathLst>
              <a:path w="888546" h="1091948">
                <a:moveTo>
                  <a:pt x="0" y="0"/>
                </a:moveTo>
                <a:lnTo>
                  <a:pt x="888546" y="0"/>
                </a:lnTo>
                <a:lnTo>
                  <a:pt x="888546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</Words>
  <Application>Microsoft Macintosh PowerPoint</Application>
  <PresentationFormat>Personnalisé</PresentationFormat>
  <Paragraphs>16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TT Rounds Condensed Italics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range tes affaires....de sport.pptx</dc:title>
  <cp:lastModifiedBy>Karine Buisine</cp:lastModifiedBy>
  <cp:revision>4</cp:revision>
  <dcterms:created xsi:type="dcterms:W3CDTF">2006-08-16T00:00:00Z</dcterms:created>
  <dcterms:modified xsi:type="dcterms:W3CDTF">2024-02-06T13:52:21Z</dcterms:modified>
  <dc:identifier>DAF7n_oA_Ew</dc:identifier>
</cp:coreProperties>
</file>