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59" r:id="rId6"/>
    <p:sldId id="265" r:id="rId7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65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/>
              <a:t>ADAGE</a:t>
            </a:r>
            <a:endParaRPr/>
          </a:p>
          <a:p>
            <a:pPr lvl="1">
              <a:defRPr/>
            </a:pPr>
            <a:r>
              <a:rPr lang="fr-FR"/>
              <a:t>Application dédiée à la généralisation de l’EAC</a:t>
            </a:r>
            <a:endParaRPr/>
          </a:p>
          <a:p>
            <a:pPr lvl="1"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</a:t>
            </a:fld>
            <a:endParaRPr lang="fr-FR"/>
          </a:p>
        </p:txBody>
      </p:sp>
      <p:sp>
        <p:nvSpPr>
          <p:cNvPr id="3" name="Rectangle 2"/>
          <p:cNvSpPr/>
          <p:nvPr/>
        </p:nvSpPr>
        <p:spPr bwMode="auto">
          <a:xfrm>
            <a:off x="-219234" y="1923678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Je renseigne ou complète mes projets </a:t>
            </a:r>
            <a:r>
              <a:rPr lang="fr-FR" sz="2400" b="1" cap="all" dirty="0" smtClean="0"/>
              <a:t>2023-2024</a:t>
            </a:r>
            <a:endParaRPr lang="fr-FR" sz="2400" b="1" cap="all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2668660"/>
            <a:ext cx="4653676" cy="2114244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Ouvrez l’intranet académique (</a:t>
            </a:r>
            <a:r>
              <a:rPr lang="fr-FR" sz="1100" dirty="0" smtClean="0"/>
              <a:t>ARENA)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Renseignez 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/>
              <a:t>Choisissez le domaine « Scolarité du 1er degré » </a:t>
            </a:r>
            <a:endParaRPr lang="fr-FR" sz="1100" dirty="0" smtClean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Dédiée À la Généralisation de l'EAC » dans la </a:t>
            </a:r>
            <a:r>
              <a:rPr lang="fr-FR" sz="1100"/>
              <a:t>rubrique </a:t>
            </a:r>
            <a:r>
              <a:rPr lang="fr-FR" sz="1100" smtClean="0"/>
              <a:t>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Intitulé de la direction ou de l’organisme rattaché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7974013" y="4783138"/>
            <a:ext cx="1169987" cy="360362"/>
          </a:xfrm>
        </p:spPr>
        <p:txBody>
          <a:bodyPr/>
          <a:lstStyle/>
          <a:p>
            <a:pPr algn="r">
              <a:defRPr/>
            </a:pPr>
            <a:r>
              <a:rPr lang="fr-FR" cap="all" smtClean="0"/>
              <a:t>XX/XX/XXXX</a:t>
            </a:r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4783138"/>
            <a:ext cx="5903913" cy="360362"/>
          </a:xfrm>
        </p:spPr>
        <p:txBody>
          <a:bodyPr/>
          <a:lstStyle/>
          <a:p>
            <a:pPr>
              <a:defRPr/>
            </a:pPr>
            <a:r>
              <a:rPr lang="fr-FR" smtClean="0"/>
              <a:t>Intitulé de la direction ou de l’organisme rattaché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7794625" y="4783138"/>
            <a:ext cx="1349375" cy="360362"/>
          </a:xfrm>
        </p:spPr>
        <p:txBody>
          <a:bodyPr/>
          <a:lstStyle/>
          <a:p>
            <a:pPr>
              <a:defRPr/>
            </a:pPr>
            <a:fld id="{733122C9-A0B9-462F-8757-0847AD287B63}" type="slidenum">
              <a:rPr lang="fr-FR" smtClean="0"/>
              <a:t>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2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1520" y="1707107"/>
            <a:ext cx="4680520" cy="2521373"/>
          </a:xfrm>
          <a:prstGeom prst="rect">
            <a:avLst/>
          </a:prstGeom>
          <a:ln w="38100">
            <a:solidFill>
              <a:srgbClr val="5970B5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5148064" y="1338183"/>
            <a:ext cx="3384376" cy="3259220"/>
          </a:xfrm>
          <a:prstGeom prst="rect">
            <a:avLst/>
          </a:prstGeom>
          <a:solidFill>
            <a:srgbClr val="E2E2E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 fin de chaque projet, complétez le bilan.</a:t>
            </a:r>
            <a:endParaRPr dirty="0"/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bilan est partagé avec les rédacteurs de projets de </a:t>
            </a:r>
            <a:r>
              <a:rPr lang="fr-FR" sz="105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votre </a:t>
            </a:r>
            <a:r>
              <a:rPr lang="fr-FR" sz="105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école, 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directeur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d’école et l’IEN.</a:t>
            </a:r>
            <a:endParaRPr dirty="0"/>
          </a:p>
          <a:p>
            <a:pPr algn="ctr">
              <a:defRPr/>
            </a:pP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peut rendre compte :</a:t>
            </a:r>
            <a:endParaRPr dirty="0"/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points positifs (bénéfices pour les élèves à la fois sur le plan des apprentissages et du comportement, ouverture culturelle,  rayonnement dans l’établissement …) ;</a:t>
            </a:r>
            <a:endParaRPr dirty="0"/>
          </a:p>
          <a:p>
            <a:pPr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difficultés (organisation, conduite du projet, partenariat, déplacements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…).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98541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109</TotalTime>
  <Words>174</Words>
  <Application>Microsoft Office PowerPoint</Application>
  <DocSecurity>0</DocSecurity>
  <PresentationFormat>Affichage à l'écran (16:9)</PresentationFormat>
  <Paragraphs>24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Veronique Charle</cp:lastModifiedBy>
  <cp:revision>65</cp:revision>
  <dcterms:created xsi:type="dcterms:W3CDTF">2020-03-05T15:21:24Z</dcterms:created>
  <dcterms:modified xsi:type="dcterms:W3CDTF">2023-09-18T12:47:43Z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